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sldIdLst>
    <p:sldId id="256" r:id="rId2"/>
    <p:sldId id="306" r:id="rId3"/>
    <p:sldId id="296" r:id="rId4"/>
    <p:sldId id="279" r:id="rId5"/>
    <p:sldId id="297" r:id="rId6"/>
    <p:sldId id="298" r:id="rId7"/>
    <p:sldId id="299" r:id="rId8"/>
    <p:sldId id="300" r:id="rId9"/>
    <p:sldId id="301" r:id="rId10"/>
    <p:sldId id="305" r:id="rId11"/>
    <p:sldId id="302" r:id="rId12"/>
    <p:sldId id="308" r:id="rId13"/>
    <p:sldId id="280" r:id="rId14"/>
    <p:sldId id="281" r:id="rId15"/>
    <p:sldId id="284" r:id="rId16"/>
    <p:sldId id="303" r:id="rId17"/>
    <p:sldId id="291" r:id="rId18"/>
    <p:sldId id="289" r:id="rId19"/>
    <p:sldId id="288" r:id="rId20"/>
    <p:sldId id="292" r:id="rId21"/>
    <p:sldId id="276" r:id="rId22"/>
    <p:sldId id="274" r:id="rId23"/>
    <p:sldId id="275" r:id="rId24"/>
    <p:sldId id="294" r:id="rId25"/>
    <p:sldId id="304" r:id="rId26"/>
    <p:sldId id="307"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94" autoAdjust="0"/>
  </p:normalViewPr>
  <p:slideViewPr>
    <p:cSldViewPr>
      <p:cViewPr varScale="1">
        <p:scale>
          <a:sx n="75" d="100"/>
          <a:sy n="75" d="100"/>
        </p:scale>
        <p:origin x="-123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14.jpg"/><Relationship Id="rId5" Type="http://schemas.openxmlformats.org/officeDocument/2006/relationships/image" Target="../media/image15.jpg"/><Relationship Id="rId4"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14.jpg"/><Relationship Id="rId5" Type="http://schemas.openxmlformats.org/officeDocument/2006/relationships/image" Target="../media/image15.jp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1BAD90-1DCC-4AA5-946D-9131FB4CEF82}"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nl-NL"/>
        </a:p>
      </dgm:t>
    </dgm:pt>
    <dgm:pt modelId="{EB6B70C6-2BD4-44E4-A108-BD84DABBFFB4}">
      <dgm:prSet>
        <dgm:style>
          <a:lnRef idx="2">
            <a:schemeClr val="accent3"/>
          </a:lnRef>
          <a:fillRef idx="1">
            <a:schemeClr val="lt1"/>
          </a:fillRef>
          <a:effectRef idx="0">
            <a:schemeClr val="accent3"/>
          </a:effectRef>
          <a:fontRef idx="minor">
            <a:schemeClr val="dk1"/>
          </a:fontRef>
        </dgm:style>
      </dgm:prSet>
      <dgm:spPr/>
      <dgm:t>
        <a:bodyPr/>
        <a:lstStyle/>
        <a:p>
          <a:pPr rtl="0"/>
          <a:r>
            <a:rPr lang="nl-NL" dirty="0" smtClean="0"/>
            <a:t>Ervaringsgesprekken filosoferen met kinderen</a:t>
          </a:r>
          <a:endParaRPr lang="nl-NL" dirty="0"/>
        </a:p>
      </dgm:t>
    </dgm:pt>
    <dgm:pt modelId="{7D1D1004-630B-499A-BD5F-C3FB466480E0}" type="parTrans" cxnId="{DDE076A5-19CC-484E-A81A-91BFC3541D91}">
      <dgm:prSet/>
      <dgm:spPr/>
      <dgm:t>
        <a:bodyPr/>
        <a:lstStyle/>
        <a:p>
          <a:endParaRPr lang="nl-NL"/>
        </a:p>
      </dgm:t>
    </dgm:pt>
    <dgm:pt modelId="{1DD68E6D-047E-436E-88A6-4C0389B4DB31}" type="sibTrans" cxnId="{DDE076A5-19CC-484E-A81A-91BFC3541D91}">
      <dgm:prSet/>
      <dgm:spPr/>
      <dgm:t>
        <a:bodyPr/>
        <a:lstStyle/>
        <a:p>
          <a:endParaRPr lang="nl-NL"/>
        </a:p>
      </dgm:t>
    </dgm:pt>
    <dgm:pt modelId="{0ED82914-94F1-485B-A588-CE4E85417310}">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err="1" smtClean="0"/>
            <a:t>Wereldoriëntatie</a:t>
          </a:r>
          <a:endParaRPr lang="nl-NL" dirty="0"/>
        </a:p>
      </dgm:t>
    </dgm:pt>
    <dgm:pt modelId="{C225B1E4-99F7-4F4E-9121-A667CB6C9465}" type="parTrans" cxnId="{695F1A3D-FC41-44FD-AA5C-259E46E7BB63}">
      <dgm:prSet/>
      <dgm:spPr/>
      <dgm:t>
        <a:bodyPr/>
        <a:lstStyle/>
        <a:p>
          <a:endParaRPr lang="nl-NL"/>
        </a:p>
      </dgm:t>
    </dgm:pt>
    <dgm:pt modelId="{0B770D25-16BA-40E1-92B0-5739476A7A4C}" type="sibTrans" cxnId="{695F1A3D-FC41-44FD-AA5C-259E46E7BB63}">
      <dgm:prSet/>
      <dgm:spPr/>
      <dgm:t>
        <a:bodyPr/>
        <a:lstStyle/>
        <a:p>
          <a:endParaRPr lang="nl-NL"/>
        </a:p>
      </dgm:t>
    </dgm:pt>
    <dgm:pt modelId="{2C3D3C75-171B-469E-819E-7BD39B05CF1D}">
      <dgm:prSet/>
      <dgm:spPr/>
      <dgm:t>
        <a:bodyPr/>
        <a:lstStyle/>
        <a:p>
          <a:pPr rtl="0"/>
          <a:r>
            <a:rPr lang="nl-NL" dirty="0" smtClean="0"/>
            <a:t>Erfgoededucatie</a:t>
          </a:r>
          <a:endParaRPr lang="nl-NL" dirty="0"/>
        </a:p>
      </dgm:t>
    </dgm:pt>
    <dgm:pt modelId="{1F0F1A1D-BF95-4ECA-BA7E-D6CE1905F70C}" type="parTrans" cxnId="{88C2F036-884B-4295-87A2-47DFE0BEDFBE}">
      <dgm:prSet/>
      <dgm:spPr/>
      <dgm:t>
        <a:bodyPr/>
        <a:lstStyle/>
        <a:p>
          <a:endParaRPr lang="nl-NL"/>
        </a:p>
      </dgm:t>
    </dgm:pt>
    <dgm:pt modelId="{769534F4-D7D2-4A30-81D2-6BE3A8D92E54}" type="sibTrans" cxnId="{88C2F036-884B-4295-87A2-47DFE0BEDFBE}">
      <dgm:prSet/>
      <dgm:spPr/>
      <dgm:t>
        <a:bodyPr/>
        <a:lstStyle/>
        <a:p>
          <a:endParaRPr lang="nl-NL"/>
        </a:p>
      </dgm:t>
    </dgm:pt>
    <dgm:pt modelId="{D3F9B1E6-6790-4EE9-9D01-3564998B5E87}">
      <dgm:prSet>
        <dgm:style>
          <a:lnRef idx="1">
            <a:schemeClr val="accent2"/>
          </a:lnRef>
          <a:fillRef idx="2">
            <a:schemeClr val="accent2"/>
          </a:fillRef>
          <a:effectRef idx="1">
            <a:schemeClr val="accent2"/>
          </a:effectRef>
          <a:fontRef idx="minor">
            <a:schemeClr val="dk1"/>
          </a:fontRef>
        </dgm:style>
      </dgm:prSet>
      <dgm:spPr/>
      <dgm:t>
        <a:bodyPr/>
        <a:lstStyle/>
        <a:p>
          <a:pPr rtl="0"/>
          <a:r>
            <a:rPr lang="nl-NL" dirty="0" smtClean="0"/>
            <a:t>Kunst en media-educatie</a:t>
          </a:r>
          <a:endParaRPr lang="nl-NL" dirty="0"/>
        </a:p>
      </dgm:t>
    </dgm:pt>
    <dgm:pt modelId="{6CB2466B-CED8-4543-A18C-580DD5437DD9}" type="parTrans" cxnId="{C2172D49-5E6A-43E4-B70D-74EB6DC12C1E}">
      <dgm:prSet/>
      <dgm:spPr/>
      <dgm:t>
        <a:bodyPr/>
        <a:lstStyle/>
        <a:p>
          <a:endParaRPr lang="nl-NL"/>
        </a:p>
      </dgm:t>
    </dgm:pt>
    <dgm:pt modelId="{6458F7FA-77F9-474A-A143-C4AE63640978}" type="sibTrans" cxnId="{C2172D49-5E6A-43E4-B70D-74EB6DC12C1E}">
      <dgm:prSet/>
      <dgm:spPr/>
      <dgm:t>
        <a:bodyPr/>
        <a:lstStyle/>
        <a:p>
          <a:endParaRPr lang="nl-NL"/>
        </a:p>
      </dgm:t>
    </dgm:pt>
    <dgm:pt modelId="{270378BA-1BAC-4997-A532-DBB8E3E4B6B4}">
      <dgm:prSet>
        <dgm:style>
          <a:lnRef idx="0">
            <a:schemeClr val="accent4"/>
          </a:lnRef>
          <a:fillRef idx="3">
            <a:schemeClr val="accent4"/>
          </a:fillRef>
          <a:effectRef idx="3">
            <a:schemeClr val="accent4"/>
          </a:effectRef>
          <a:fontRef idx="minor">
            <a:schemeClr val="lt1"/>
          </a:fontRef>
        </dgm:style>
      </dgm:prSet>
      <dgm:spPr/>
      <dgm:t>
        <a:bodyPr/>
        <a:lstStyle/>
        <a:p>
          <a:pPr rtl="0"/>
          <a:r>
            <a:rPr lang="nl-NL" dirty="0" smtClean="0"/>
            <a:t>Taalvorming en creatief schrijven</a:t>
          </a:r>
          <a:endParaRPr lang="nl-NL" dirty="0"/>
        </a:p>
      </dgm:t>
    </dgm:pt>
    <dgm:pt modelId="{47AACD22-64B3-4438-BAA4-06CE930C398E}" type="parTrans" cxnId="{FAB09EDE-3937-4798-B7E2-D5E06B6C9FB1}">
      <dgm:prSet/>
      <dgm:spPr/>
      <dgm:t>
        <a:bodyPr/>
        <a:lstStyle/>
        <a:p>
          <a:endParaRPr lang="nl-NL"/>
        </a:p>
      </dgm:t>
    </dgm:pt>
    <dgm:pt modelId="{B779CC4B-CEE8-4E49-9D4C-E0D2203FFE67}" type="sibTrans" cxnId="{FAB09EDE-3937-4798-B7E2-D5E06B6C9FB1}">
      <dgm:prSet/>
      <dgm:spPr/>
      <dgm:t>
        <a:bodyPr/>
        <a:lstStyle/>
        <a:p>
          <a:endParaRPr lang="nl-NL"/>
        </a:p>
      </dgm:t>
    </dgm:pt>
    <dgm:pt modelId="{07FE1E7B-B723-4F8F-B47B-57260729C5B0}" type="pres">
      <dgm:prSet presAssocID="{381BAD90-1DCC-4AA5-946D-9131FB4CEF82}" presName="linear" presStyleCnt="0">
        <dgm:presLayoutVars>
          <dgm:dir/>
          <dgm:resizeHandles val="exact"/>
        </dgm:presLayoutVars>
      </dgm:prSet>
      <dgm:spPr/>
      <dgm:t>
        <a:bodyPr/>
        <a:lstStyle/>
        <a:p>
          <a:endParaRPr lang="nl-NL"/>
        </a:p>
      </dgm:t>
    </dgm:pt>
    <dgm:pt modelId="{9E3E5AA6-649B-4047-B619-24E00DD8BA81}" type="pres">
      <dgm:prSet presAssocID="{EB6B70C6-2BD4-44E4-A108-BD84DABBFFB4}" presName="comp" presStyleCnt="0"/>
      <dgm:spPr/>
    </dgm:pt>
    <dgm:pt modelId="{47F167EC-F5EB-4BF7-B698-15FFE4A0798A}" type="pres">
      <dgm:prSet presAssocID="{EB6B70C6-2BD4-44E4-A108-BD84DABBFFB4}" presName="box" presStyleLbl="node1" presStyleIdx="0" presStyleCnt="5"/>
      <dgm:spPr/>
      <dgm:t>
        <a:bodyPr/>
        <a:lstStyle/>
        <a:p>
          <a:endParaRPr lang="nl-NL"/>
        </a:p>
      </dgm:t>
    </dgm:pt>
    <dgm:pt modelId="{9F6EFF23-5D9E-4752-8C25-9D9FD26C7A4F}" type="pres">
      <dgm:prSet presAssocID="{EB6B70C6-2BD4-44E4-A108-BD84DABBFFB4}" presName="img" presStyleLbl="fgImgPlace1" presStyleIdx="0" presStyleCnt="5" custScaleX="80867" custScaleY="109179"/>
      <dgm:spPr>
        <a:blipFill>
          <a:blip xmlns:r="http://schemas.openxmlformats.org/officeDocument/2006/relationships" r:embed="rId1">
            <a:extLst>
              <a:ext uri="{28A0092B-C50C-407E-A947-70E740481C1C}">
                <a14:useLocalDpi xmlns:a14="http://schemas.microsoft.com/office/drawing/2010/main" val="0"/>
              </a:ext>
            </a:extLst>
          </a:blip>
          <a:srcRect/>
          <a:stretch>
            <a:fillRect t="-73000" b="-73000"/>
          </a:stretch>
        </a:blipFill>
      </dgm:spPr>
      <dgm:t>
        <a:bodyPr/>
        <a:lstStyle/>
        <a:p>
          <a:endParaRPr lang="nl-NL"/>
        </a:p>
      </dgm:t>
    </dgm:pt>
    <dgm:pt modelId="{C5FDDA78-93C4-4264-893E-8AFAF2509E1D}" type="pres">
      <dgm:prSet presAssocID="{EB6B70C6-2BD4-44E4-A108-BD84DABBFFB4}" presName="text" presStyleLbl="node1" presStyleIdx="0" presStyleCnt="5">
        <dgm:presLayoutVars>
          <dgm:bulletEnabled val="1"/>
        </dgm:presLayoutVars>
      </dgm:prSet>
      <dgm:spPr/>
      <dgm:t>
        <a:bodyPr/>
        <a:lstStyle/>
        <a:p>
          <a:endParaRPr lang="nl-NL"/>
        </a:p>
      </dgm:t>
    </dgm:pt>
    <dgm:pt modelId="{A607F139-1197-4C1F-959D-039A11C2E948}" type="pres">
      <dgm:prSet presAssocID="{1DD68E6D-047E-436E-88A6-4C0389B4DB31}" presName="spacer" presStyleCnt="0"/>
      <dgm:spPr/>
    </dgm:pt>
    <dgm:pt modelId="{065F53F2-4250-4FB3-8CA7-81F341076412}" type="pres">
      <dgm:prSet presAssocID="{0ED82914-94F1-485B-A588-CE4E85417310}" presName="comp" presStyleCnt="0"/>
      <dgm:spPr/>
    </dgm:pt>
    <dgm:pt modelId="{CED4A5E4-46BE-407F-B40C-14544B163CA6}" type="pres">
      <dgm:prSet presAssocID="{0ED82914-94F1-485B-A588-CE4E85417310}" presName="box" presStyleLbl="node1" presStyleIdx="1" presStyleCnt="5"/>
      <dgm:spPr/>
      <dgm:t>
        <a:bodyPr/>
        <a:lstStyle/>
        <a:p>
          <a:endParaRPr lang="nl-NL"/>
        </a:p>
      </dgm:t>
    </dgm:pt>
    <dgm:pt modelId="{30774B28-CADA-4AD8-95EB-7F6398D30524}" type="pres">
      <dgm:prSet presAssocID="{0ED82914-94F1-485B-A588-CE4E85417310}" presName="img" presStyleLbl="fgImgPlace1" presStyleIdx="1" presStyleCnt="5" custScaleX="84144" custScaleY="110936"/>
      <dgm:spPr>
        <a:blipFill>
          <a:blip xmlns:r="http://schemas.openxmlformats.org/officeDocument/2006/relationships" r:embed="rId2">
            <a:extLst>
              <a:ext uri="{28A0092B-C50C-407E-A947-70E740481C1C}">
                <a14:useLocalDpi xmlns:a14="http://schemas.microsoft.com/office/drawing/2010/main" val="0"/>
              </a:ext>
            </a:extLst>
          </a:blip>
          <a:srcRect/>
          <a:stretch>
            <a:fillRect t="-67000" b="-67000"/>
          </a:stretch>
        </a:blipFill>
      </dgm:spPr>
      <dgm:t>
        <a:bodyPr/>
        <a:lstStyle/>
        <a:p>
          <a:endParaRPr lang="nl-NL"/>
        </a:p>
      </dgm:t>
    </dgm:pt>
    <dgm:pt modelId="{8D530649-2061-4696-AB3C-B8039673005F}" type="pres">
      <dgm:prSet presAssocID="{0ED82914-94F1-485B-A588-CE4E85417310}" presName="text" presStyleLbl="node1" presStyleIdx="1" presStyleCnt="5">
        <dgm:presLayoutVars>
          <dgm:bulletEnabled val="1"/>
        </dgm:presLayoutVars>
      </dgm:prSet>
      <dgm:spPr/>
      <dgm:t>
        <a:bodyPr/>
        <a:lstStyle/>
        <a:p>
          <a:endParaRPr lang="nl-NL"/>
        </a:p>
      </dgm:t>
    </dgm:pt>
    <dgm:pt modelId="{6F2B1B77-C2A5-4D48-B246-EE806F412260}" type="pres">
      <dgm:prSet presAssocID="{0B770D25-16BA-40E1-92B0-5739476A7A4C}" presName="spacer" presStyleCnt="0"/>
      <dgm:spPr/>
    </dgm:pt>
    <dgm:pt modelId="{807348D7-2355-4DA7-B5F2-FF934EB43D51}" type="pres">
      <dgm:prSet presAssocID="{2C3D3C75-171B-469E-819E-7BD39B05CF1D}" presName="comp" presStyleCnt="0"/>
      <dgm:spPr/>
    </dgm:pt>
    <dgm:pt modelId="{DBF233E7-63C1-4970-85BD-CB66A151CE8D}" type="pres">
      <dgm:prSet presAssocID="{2C3D3C75-171B-469E-819E-7BD39B05CF1D}" presName="box" presStyleLbl="node1" presStyleIdx="2" presStyleCnt="5"/>
      <dgm:spPr/>
      <dgm:t>
        <a:bodyPr/>
        <a:lstStyle/>
        <a:p>
          <a:endParaRPr lang="nl-NL"/>
        </a:p>
      </dgm:t>
    </dgm:pt>
    <dgm:pt modelId="{1F96747A-33A8-4D94-A252-C1DC7F0579B9}" type="pres">
      <dgm:prSet presAssocID="{2C3D3C75-171B-469E-819E-7BD39B05CF1D}" presName="img" presStyleLbl="fgImgPlace1" presStyleIdx="2" presStyleCnt="5" custScaleX="89552" custScaleY="91404"/>
      <dgm:spPr>
        <a:blipFill>
          <a:blip xmlns:r="http://schemas.openxmlformats.org/officeDocument/2006/relationships" r:embed="rId3">
            <a:extLst>
              <a:ext uri="{28A0092B-C50C-407E-A947-70E740481C1C}">
                <a14:useLocalDpi xmlns:a14="http://schemas.microsoft.com/office/drawing/2010/main" val="0"/>
              </a:ext>
            </a:extLst>
          </a:blip>
          <a:srcRect/>
          <a:stretch>
            <a:fillRect t="-73000" b="-73000"/>
          </a:stretch>
        </a:blipFill>
      </dgm:spPr>
      <dgm:t>
        <a:bodyPr/>
        <a:lstStyle/>
        <a:p>
          <a:endParaRPr lang="nl-NL"/>
        </a:p>
      </dgm:t>
    </dgm:pt>
    <dgm:pt modelId="{18F1CB26-977B-4A6E-87C5-50D4046F3E1E}" type="pres">
      <dgm:prSet presAssocID="{2C3D3C75-171B-469E-819E-7BD39B05CF1D}" presName="text" presStyleLbl="node1" presStyleIdx="2" presStyleCnt="5">
        <dgm:presLayoutVars>
          <dgm:bulletEnabled val="1"/>
        </dgm:presLayoutVars>
      </dgm:prSet>
      <dgm:spPr/>
      <dgm:t>
        <a:bodyPr/>
        <a:lstStyle/>
        <a:p>
          <a:endParaRPr lang="nl-NL"/>
        </a:p>
      </dgm:t>
    </dgm:pt>
    <dgm:pt modelId="{5EB98837-8CA0-49BC-ACFD-41A638B3170B}" type="pres">
      <dgm:prSet presAssocID="{769534F4-D7D2-4A30-81D2-6BE3A8D92E54}" presName="spacer" presStyleCnt="0"/>
      <dgm:spPr/>
    </dgm:pt>
    <dgm:pt modelId="{2FE6B514-9AA7-4DA4-8468-5B01DA7C08AB}" type="pres">
      <dgm:prSet presAssocID="{D3F9B1E6-6790-4EE9-9D01-3564998B5E87}" presName="comp" presStyleCnt="0"/>
      <dgm:spPr/>
    </dgm:pt>
    <dgm:pt modelId="{A4B4966A-6D1B-49A4-B9C3-9A201BC10560}" type="pres">
      <dgm:prSet presAssocID="{D3F9B1E6-6790-4EE9-9D01-3564998B5E87}" presName="box" presStyleLbl="node1" presStyleIdx="3" presStyleCnt="5"/>
      <dgm:spPr/>
      <dgm:t>
        <a:bodyPr/>
        <a:lstStyle/>
        <a:p>
          <a:endParaRPr lang="nl-NL"/>
        </a:p>
      </dgm:t>
    </dgm:pt>
    <dgm:pt modelId="{C1518F3D-BE69-4C73-A416-876688078099}" type="pres">
      <dgm:prSet presAssocID="{D3F9B1E6-6790-4EE9-9D01-3564998B5E87}" presName="img" presStyleLbl="fgImgPlace1" presStyleIdx="3" presStyleCnt="5" custScaleX="98237" custScaleY="93161"/>
      <dgm:spPr>
        <a:blipFill>
          <a:blip xmlns:r="http://schemas.openxmlformats.org/officeDocument/2006/relationships" r:embed="rId4">
            <a:extLst>
              <a:ext uri="{28A0092B-C50C-407E-A947-70E740481C1C}">
                <a14:useLocalDpi xmlns:a14="http://schemas.microsoft.com/office/drawing/2010/main" val="0"/>
              </a:ext>
            </a:extLst>
          </a:blip>
          <a:srcRect/>
          <a:stretch>
            <a:fillRect t="-73000" b="-73000"/>
          </a:stretch>
        </a:blipFill>
      </dgm:spPr>
      <dgm:t>
        <a:bodyPr/>
        <a:lstStyle/>
        <a:p>
          <a:endParaRPr lang="nl-NL"/>
        </a:p>
      </dgm:t>
    </dgm:pt>
    <dgm:pt modelId="{10FE5ACF-4C96-4A42-9AA2-58D37AAEC26B}" type="pres">
      <dgm:prSet presAssocID="{D3F9B1E6-6790-4EE9-9D01-3564998B5E87}" presName="text" presStyleLbl="node1" presStyleIdx="3" presStyleCnt="5">
        <dgm:presLayoutVars>
          <dgm:bulletEnabled val="1"/>
        </dgm:presLayoutVars>
      </dgm:prSet>
      <dgm:spPr/>
      <dgm:t>
        <a:bodyPr/>
        <a:lstStyle/>
        <a:p>
          <a:endParaRPr lang="nl-NL"/>
        </a:p>
      </dgm:t>
    </dgm:pt>
    <dgm:pt modelId="{7F6E2B91-8E46-418F-8A08-534BD8A718C3}" type="pres">
      <dgm:prSet presAssocID="{6458F7FA-77F9-474A-A143-C4AE63640978}" presName="spacer" presStyleCnt="0"/>
      <dgm:spPr/>
    </dgm:pt>
    <dgm:pt modelId="{DE56BE9F-B5A1-4070-90AD-557FE099D8E5}" type="pres">
      <dgm:prSet presAssocID="{270378BA-1BAC-4997-A532-DBB8E3E4B6B4}" presName="comp" presStyleCnt="0"/>
      <dgm:spPr/>
    </dgm:pt>
    <dgm:pt modelId="{E5DB442B-E621-4697-956E-B8343A008395}" type="pres">
      <dgm:prSet presAssocID="{270378BA-1BAC-4997-A532-DBB8E3E4B6B4}" presName="box" presStyleLbl="node1" presStyleIdx="4" presStyleCnt="5" custLinFactNeighborX="-868" custLinFactNeighborY="2811"/>
      <dgm:spPr/>
      <dgm:t>
        <a:bodyPr/>
        <a:lstStyle/>
        <a:p>
          <a:endParaRPr lang="nl-NL"/>
        </a:p>
      </dgm:t>
    </dgm:pt>
    <dgm:pt modelId="{144F9C1C-DC5F-4F18-826E-FF3D7B8961F4}" type="pres">
      <dgm:prSet presAssocID="{270378BA-1BAC-4997-A532-DBB8E3E4B6B4}"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73000" b="-73000"/>
          </a:stretch>
        </a:blipFill>
      </dgm:spPr>
      <dgm:t>
        <a:bodyPr/>
        <a:lstStyle/>
        <a:p>
          <a:endParaRPr lang="nl-NL"/>
        </a:p>
      </dgm:t>
    </dgm:pt>
    <dgm:pt modelId="{3B6955D6-396B-42A8-B13F-D7BE5200550E}" type="pres">
      <dgm:prSet presAssocID="{270378BA-1BAC-4997-A532-DBB8E3E4B6B4}" presName="text" presStyleLbl="node1" presStyleIdx="4" presStyleCnt="5">
        <dgm:presLayoutVars>
          <dgm:bulletEnabled val="1"/>
        </dgm:presLayoutVars>
      </dgm:prSet>
      <dgm:spPr/>
      <dgm:t>
        <a:bodyPr/>
        <a:lstStyle/>
        <a:p>
          <a:endParaRPr lang="nl-NL"/>
        </a:p>
      </dgm:t>
    </dgm:pt>
  </dgm:ptLst>
  <dgm:cxnLst>
    <dgm:cxn modelId="{DDFC3737-4661-44B8-AE51-B413A85DC2B1}" type="presOf" srcId="{270378BA-1BAC-4997-A532-DBB8E3E4B6B4}" destId="{E5DB442B-E621-4697-956E-B8343A008395}" srcOrd="0" destOrd="0" presId="urn:microsoft.com/office/officeart/2005/8/layout/vList4#1"/>
    <dgm:cxn modelId="{36B076E0-5646-4462-B304-684E5B68588A}" type="presOf" srcId="{D3F9B1E6-6790-4EE9-9D01-3564998B5E87}" destId="{A4B4966A-6D1B-49A4-B9C3-9A201BC10560}" srcOrd="0" destOrd="0" presId="urn:microsoft.com/office/officeart/2005/8/layout/vList4#1"/>
    <dgm:cxn modelId="{DDE076A5-19CC-484E-A81A-91BFC3541D91}" srcId="{381BAD90-1DCC-4AA5-946D-9131FB4CEF82}" destId="{EB6B70C6-2BD4-44E4-A108-BD84DABBFFB4}" srcOrd="0" destOrd="0" parTransId="{7D1D1004-630B-499A-BD5F-C3FB466480E0}" sibTransId="{1DD68E6D-047E-436E-88A6-4C0389B4DB31}"/>
    <dgm:cxn modelId="{B82482D7-E6FD-41EF-B511-F18A63E4B709}" type="presOf" srcId="{381BAD90-1DCC-4AA5-946D-9131FB4CEF82}" destId="{07FE1E7B-B723-4F8F-B47B-57260729C5B0}" srcOrd="0" destOrd="0" presId="urn:microsoft.com/office/officeart/2005/8/layout/vList4#1"/>
    <dgm:cxn modelId="{D848A8BF-1134-42FD-9551-0AB9CA97A70F}" type="presOf" srcId="{2C3D3C75-171B-469E-819E-7BD39B05CF1D}" destId="{DBF233E7-63C1-4970-85BD-CB66A151CE8D}" srcOrd="0" destOrd="0" presId="urn:microsoft.com/office/officeart/2005/8/layout/vList4#1"/>
    <dgm:cxn modelId="{474A839F-CD5B-4D5C-8D90-0038A9EAC1E2}" type="presOf" srcId="{D3F9B1E6-6790-4EE9-9D01-3564998B5E87}" destId="{10FE5ACF-4C96-4A42-9AA2-58D37AAEC26B}" srcOrd="1" destOrd="0" presId="urn:microsoft.com/office/officeart/2005/8/layout/vList4#1"/>
    <dgm:cxn modelId="{C82AD3C3-8DF2-42A3-B318-D43DCC42DD46}" type="presOf" srcId="{EB6B70C6-2BD4-44E4-A108-BD84DABBFFB4}" destId="{C5FDDA78-93C4-4264-893E-8AFAF2509E1D}" srcOrd="1" destOrd="0" presId="urn:microsoft.com/office/officeart/2005/8/layout/vList4#1"/>
    <dgm:cxn modelId="{40319B83-62D5-483C-926C-E99B30A69B10}" type="presOf" srcId="{270378BA-1BAC-4997-A532-DBB8E3E4B6B4}" destId="{3B6955D6-396B-42A8-B13F-D7BE5200550E}" srcOrd="1" destOrd="0" presId="urn:microsoft.com/office/officeart/2005/8/layout/vList4#1"/>
    <dgm:cxn modelId="{695F1A3D-FC41-44FD-AA5C-259E46E7BB63}" srcId="{381BAD90-1DCC-4AA5-946D-9131FB4CEF82}" destId="{0ED82914-94F1-485B-A588-CE4E85417310}" srcOrd="1" destOrd="0" parTransId="{C225B1E4-99F7-4F4E-9121-A667CB6C9465}" sibTransId="{0B770D25-16BA-40E1-92B0-5739476A7A4C}"/>
    <dgm:cxn modelId="{7A55392F-FF53-4B87-ADF3-3E3D7F0D6976}" type="presOf" srcId="{0ED82914-94F1-485B-A588-CE4E85417310}" destId="{8D530649-2061-4696-AB3C-B8039673005F}" srcOrd="1" destOrd="0" presId="urn:microsoft.com/office/officeart/2005/8/layout/vList4#1"/>
    <dgm:cxn modelId="{C2172D49-5E6A-43E4-B70D-74EB6DC12C1E}" srcId="{381BAD90-1DCC-4AA5-946D-9131FB4CEF82}" destId="{D3F9B1E6-6790-4EE9-9D01-3564998B5E87}" srcOrd="3" destOrd="0" parTransId="{6CB2466B-CED8-4543-A18C-580DD5437DD9}" sibTransId="{6458F7FA-77F9-474A-A143-C4AE63640978}"/>
    <dgm:cxn modelId="{FAB09EDE-3937-4798-B7E2-D5E06B6C9FB1}" srcId="{381BAD90-1DCC-4AA5-946D-9131FB4CEF82}" destId="{270378BA-1BAC-4997-A532-DBB8E3E4B6B4}" srcOrd="4" destOrd="0" parTransId="{47AACD22-64B3-4438-BAA4-06CE930C398E}" sibTransId="{B779CC4B-CEE8-4E49-9D4C-E0D2203FFE67}"/>
    <dgm:cxn modelId="{88C2F036-884B-4295-87A2-47DFE0BEDFBE}" srcId="{381BAD90-1DCC-4AA5-946D-9131FB4CEF82}" destId="{2C3D3C75-171B-469E-819E-7BD39B05CF1D}" srcOrd="2" destOrd="0" parTransId="{1F0F1A1D-BF95-4ECA-BA7E-D6CE1905F70C}" sibTransId="{769534F4-D7D2-4A30-81D2-6BE3A8D92E54}"/>
    <dgm:cxn modelId="{80C28F36-A8D8-4AF7-8451-40B6F677C832}" type="presOf" srcId="{0ED82914-94F1-485B-A588-CE4E85417310}" destId="{CED4A5E4-46BE-407F-B40C-14544B163CA6}" srcOrd="0" destOrd="0" presId="urn:microsoft.com/office/officeart/2005/8/layout/vList4#1"/>
    <dgm:cxn modelId="{CD3CBEE2-3361-4ECE-A019-A26CA45F307D}" type="presOf" srcId="{EB6B70C6-2BD4-44E4-A108-BD84DABBFFB4}" destId="{47F167EC-F5EB-4BF7-B698-15FFE4A0798A}" srcOrd="0" destOrd="0" presId="urn:microsoft.com/office/officeart/2005/8/layout/vList4#1"/>
    <dgm:cxn modelId="{C924068C-E637-4BF3-BF51-2A6447D8A41D}" type="presOf" srcId="{2C3D3C75-171B-469E-819E-7BD39B05CF1D}" destId="{18F1CB26-977B-4A6E-87C5-50D4046F3E1E}" srcOrd="1" destOrd="0" presId="urn:microsoft.com/office/officeart/2005/8/layout/vList4#1"/>
    <dgm:cxn modelId="{072806DF-2920-488D-987A-A6BA92F953EC}" type="presParOf" srcId="{07FE1E7B-B723-4F8F-B47B-57260729C5B0}" destId="{9E3E5AA6-649B-4047-B619-24E00DD8BA81}" srcOrd="0" destOrd="0" presId="urn:microsoft.com/office/officeart/2005/8/layout/vList4#1"/>
    <dgm:cxn modelId="{7626C1C2-1125-4042-994E-C6E1DC5DC319}" type="presParOf" srcId="{9E3E5AA6-649B-4047-B619-24E00DD8BA81}" destId="{47F167EC-F5EB-4BF7-B698-15FFE4A0798A}" srcOrd="0" destOrd="0" presId="urn:microsoft.com/office/officeart/2005/8/layout/vList4#1"/>
    <dgm:cxn modelId="{2849381C-38D9-4292-87A3-CA8DDA185420}" type="presParOf" srcId="{9E3E5AA6-649B-4047-B619-24E00DD8BA81}" destId="{9F6EFF23-5D9E-4752-8C25-9D9FD26C7A4F}" srcOrd="1" destOrd="0" presId="urn:microsoft.com/office/officeart/2005/8/layout/vList4#1"/>
    <dgm:cxn modelId="{C300506A-A271-407C-AC20-A40299411FD6}" type="presParOf" srcId="{9E3E5AA6-649B-4047-B619-24E00DD8BA81}" destId="{C5FDDA78-93C4-4264-893E-8AFAF2509E1D}" srcOrd="2" destOrd="0" presId="urn:microsoft.com/office/officeart/2005/8/layout/vList4#1"/>
    <dgm:cxn modelId="{61BEC0E7-217E-43CE-B2A3-1A242322D92A}" type="presParOf" srcId="{07FE1E7B-B723-4F8F-B47B-57260729C5B0}" destId="{A607F139-1197-4C1F-959D-039A11C2E948}" srcOrd="1" destOrd="0" presId="urn:microsoft.com/office/officeart/2005/8/layout/vList4#1"/>
    <dgm:cxn modelId="{83C16514-BB30-4B82-AD15-70BE21AA55AB}" type="presParOf" srcId="{07FE1E7B-B723-4F8F-B47B-57260729C5B0}" destId="{065F53F2-4250-4FB3-8CA7-81F341076412}" srcOrd="2" destOrd="0" presId="urn:microsoft.com/office/officeart/2005/8/layout/vList4#1"/>
    <dgm:cxn modelId="{CFE716DA-4AEB-4D38-B99C-ABA69FD8CB96}" type="presParOf" srcId="{065F53F2-4250-4FB3-8CA7-81F341076412}" destId="{CED4A5E4-46BE-407F-B40C-14544B163CA6}" srcOrd="0" destOrd="0" presId="urn:microsoft.com/office/officeart/2005/8/layout/vList4#1"/>
    <dgm:cxn modelId="{4F608C04-2B1E-468E-A9E0-E09211811BE5}" type="presParOf" srcId="{065F53F2-4250-4FB3-8CA7-81F341076412}" destId="{30774B28-CADA-4AD8-95EB-7F6398D30524}" srcOrd="1" destOrd="0" presId="urn:microsoft.com/office/officeart/2005/8/layout/vList4#1"/>
    <dgm:cxn modelId="{54C2BD81-8670-41FC-A7A4-0655D0A9F32E}" type="presParOf" srcId="{065F53F2-4250-4FB3-8CA7-81F341076412}" destId="{8D530649-2061-4696-AB3C-B8039673005F}" srcOrd="2" destOrd="0" presId="urn:microsoft.com/office/officeart/2005/8/layout/vList4#1"/>
    <dgm:cxn modelId="{24812AB7-E251-41B0-84AE-7A78A53B6E90}" type="presParOf" srcId="{07FE1E7B-B723-4F8F-B47B-57260729C5B0}" destId="{6F2B1B77-C2A5-4D48-B246-EE806F412260}" srcOrd="3" destOrd="0" presId="urn:microsoft.com/office/officeart/2005/8/layout/vList4#1"/>
    <dgm:cxn modelId="{E860C716-221C-459F-83CA-68C7AEF3A255}" type="presParOf" srcId="{07FE1E7B-B723-4F8F-B47B-57260729C5B0}" destId="{807348D7-2355-4DA7-B5F2-FF934EB43D51}" srcOrd="4" destOrd="0" presId="urn:microsoft.com/office/officeart/2005/8/layout/vList4#1"/>
    <dgm:cxn modelId="{8BCE1663-5E8A-4E5C-8107-93D6FD6F2612}" type="presParOf" srcId="{807348D7-2355-4DA7-B5F2-FF934EB43D51}" destId="{DBF233E7-63C1-4970-85BD-CB66A151CE8D}" srcOrd="0" destOrd="0" presId="urn:microsoft.com/office/officeart/2005/8/layout/vList4#1"/>
    <dgm:cxn modelId="{0590D364-0F00-4601-A400-FAC1435B27C9}" type="presParOf" srcId="{807348D7-2355-4DA7-B5F2-FF934EB43D51}" destId="{1F96747A-33A8-4D94-A252-C1DC7F0579B9}" srcOrd="1" destOrd="0" presId="urn:microsoft.com/office/officeart/2005/8/layout/vList4#1"/>
    <dgm:cxn modelId="{A2538E57-DBDD-4358-9F84-92C48C6F4BA9}" type="presParOf" srcId="{807348D7-2355-4DA7-B5F2-FF934EB43D51}" destId="{18F1CB26-977B-4A6E-87C5-50D4046F3E1E}" srcOrd="2" destOrd="0" presId="urn:microsoft.com/office/officeart/2005/8/layout/vList4#1"/>
    <dgm:cxn modelId="{CA1975D4-97AC-4FB8-8B2E-4141AF8C7F6D}" type="presParOf" srcId="{07FE1E7B-B723-4F8F-B47B-57260729C5B0}" destId="{5EB98837-8CA0-49BC-ACFD-41A638B3170B}" srcOrd="5" destOrd="0" presId="urn:microsoft.com/office/officeart/2005/8/layout/vList4#1"/>
    <dgm:cxn modelId="{AAD5C855-1360-4784-B1FE-869967106302}" type="presParOf" srcId="{07FE1E7B-B723-4F8F-B47B-57260729C5B0}" destId="{2FE6B514-9AA7-4DA4-8468-5B01DA7C08AB}" srcOrd="6" destOrd="0" presId="urn:microsoft.com/office/officeart/2005/8/layout/vList4#1"/>
    <dgm:cxn modelId="{B83F33E4-0924-419F-9A4C-398F9F8657E9}" type="presParOf" srcId="{2FE6B514-9AA7-4DA4-8468-5B01DA7C08AB}" destId="{A4B4966A-6D1B-49A4-B9C3-9A201BC10560}" srcOrd="0" destOrd="0" presId="urn:microsoft.com/office/officeart/2005/8/layout/vList4#1"/>
    <dgm:cxn modelId="{00FA948A-FC46-441C-8E0B-E3188D8624FF}" type="presParOf" srcId="{2FE6B514-9AA7-4DA4-8468-5B01DA7C08AB}" destId="{C1518F3D-BE69-4C73-A416-876688078099}" srcOrd="1" destOrd="0" presId="urn:microsoft.com/office/officeart/2005/8/layout/vList4#1"/>
    <dgm:cxn modelId="{36B15B2D-3658-429E-942A-E811B793518E}" type="presParOf" srcId="{2FE6B514-9AA7-4DA4-8468-5B01DA7C08AB}" destId="{10FE5ACF-4C96-4A42-9AA2-58D37AAEC26B}" srcOrd="2" destOrd="0" presId="urn:microsoft.com/office/officeart/2005/8/layout/vList4#1"/>
    <dgm:cxn modelId="{7C4E56AB-2DF2-464A-9386-01ABC7144BBC}" type="presParOf" srcId="{07FE1E7B-B723-4F8F-B47B-57260729C5B0}" destId="{7F6E2B91-8E46-418F-8A08-534BD8A718C3}" srcOrd="7" destOrd="0" presId="urn:microsoft.com/office/officeart/2005/8/layout/vList4#1"/>
    <dgm:cxn modelId="{1E5DBFC1-F08A-4426-BA38-578E76CF4F90}" type="presParOf" srcId="{07FE1E7B-B723-4F8F-B47B-57260729C5B0}" destId="{DE56BE9F-B5A1-4070-90AD-557FE099D8E5}" srcOrd="8" destOrd="0" presId="urn:microsoft.com/office/officeart/2005/8/layout/vList4#1"/>
    <dgm:cxn modelId="{9B8413D4-754A-4D05-A882-33B1DB951E99}" type="presParOf" srcId="{DE56BE9F-B5A1-4070-90AD-557FE099D8E5}" destId="{E5DB442B-E621-4697-956E-B8343A008395}" srcOrd="0" destOrd="0" presId="urn:microsoft.com/office/officeart/2005/8/layout/vList4#1"/>
    <dgm:cxn modelId="{7E77F533-4E55-4D32-BA8F-C90904D35FB3}" type="presParOf" srcId="{DE56BE9F-B5A1-4070-90AD-557FE099D8E5}" destId="{144F9C1C-DC5F-4F18-826E-FF3D7B8961F4}" srcOrd="1" destOrd="0" presId="urn:microsoft.com/office/officeart/2005/8/layout/vList4#1"/>
    <dgm:cxn modelId="{7638A28C-0B97-493A-AD3B-B7E7CEF41A59}" type="presParOf" srcId="{DE56BE9F-B5A1-4070-90AD-557FE099D8E5}" destId="{3B6955D6-396B-42A8-B13F-D7BE5200550E}"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167EC-F5EB-4BF7-B698-15FFE4A0798A}">
      <dsp:nvSpPr>
        <dsp:cNvPr id="0" name=""/>
        <dsp:cNvSpPr/>
      </dsp:nvSpPr>
      <dsp:spPr>
        <a:xfrm>
          <a:off x="0" y="0"/>
          <a:ext cx="8291264" cy="845601"/>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nl-NL" sz="2300" kern="1200" dirty="0" smtClean="0"/>
            <a:t>Ervaringsgesprekken filosoferen met kinderen</a:t>
          </a:r>
          <a:endParaRPr lang="nl-NL" sz="2300" kern="1200" dirty="0"/>
        </a:p>
      </dsp:txBody>
      <dsp:txXfrm>
        <a:off x="1742812" y="0"/>
        <a:ext cx="6548451" cy="845601"/>
      </dsp:txXfrm>
    </dsp:sp>
    <dsp:sp modelId="{9F6EFF23-5D9E-4752-8C25-9D9FD26C7A4F}">
      <dsp:nvSpPr>
        <dsp:cNvPr id="0" name=""/>
        <dsp:cNvSpPr/>
      </dsp:nvSpPr>
      <dsp:spPr>
        <a:xfrm>
          <a:off x="243196" y="53513"/>
          <a:ext cx="1340979" cy="73857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3000" b="-7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D4A5E4-46BE-407F-B40C-14544B163CA6}">
      <dsp:nvSpPr>
        <dsp:cNvPr id="0" name=""/>
        <dsp:cNvSpPr/>
      </dsp:nvSpPr>
      <dsp:spPr>
        <a:xfrm>
          <a:off x="0" y="930161"/>
          <a:ext cx="8291264" cy="845601"/>
        </a:xfrm>
        <a:prstGeom prst="roundRect">
          <a:avLst>
            <a:gd name="adj" fmla="val 10000"/>
          </a:avLst>
        </a:prstGeom>
        <a:gradFill rotWithShape="1">
          <a:gsLst>
            <a:gs pos="0">
              <a:schemeClr val="accent3">
                <a:tint val="10000"/>
                <a:satMod val="300000"/>
              </a:schemeClr>
            </a:gs>
            <a:gs pos="34000">
              <a:schemeClr val="accent3">
                <a:tint val="13500"/>
                <a:satMod val="250000"/>
              </a:schemeClr>
            </a:gs>
            <a:gs pos="100000">
              <a:schemeClr val="accent3">
                <a:tint val="60000"/>
                <a:satMod val="200000"/>
              </a:schemeClr>
            </a:gs>
          </a:gsLst>
          <a:path path="circle">
            <a:fillToRect l="50000" t="155000" r="50000" b="-55000"/>
          </a:path>
        </a:gradFill>
        <a:ln w="9525" cap="flat" cmpd="sng" algn="ctr">
          <a:solidFill>
            <a:schemeClr val="accent3">
              <a:satMod val="120000"/>
            </a:schemeClr>
          </a:solidFill>
          <a:prstDash val="solid"/>
        </a:ln>
        <a:effectLst>
          <a:outerShdw blurRad="63500" dist="25400" dir="14700000" algn="t" rotWithShape="0">
            <a:srgbClr val="000000">
              <a:alpha val="5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err="1" smtClean="0"/>
            <a:t>Wereldoriëntatie</a:t>
          </a:r>
          <a:endParaRPr lang="nl-NL" sz="2300" kern="1200" dirty="0"/>
        </a:p>
      </dsp:txBody>
      <dsp:txXfrm>
        <a:off x="1742812" y="930161"/>
        <a:ext cx="6548451" cy="845601"/>
      </dsp:txXfrm>
    </dsp:sp>
    <dsp:sp modelId="{30774B28-CADA-4AD8-95EB-7F6398D30524}">
      <dsp:nvSpPr>
        <dsp:cNvPr id="0" name=""/>
        <dsp:cNvSpPr/>
      </dsp:nvSpPr>
      <dsp:spPr>
        <a:xfrm>
          <a:off x="216026" y="977731"/>
          <a:ext cx="1395320" cy="75046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7000" b="-6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F233E7-63C1-4970-85BD-CB66A151CE8D}">
      <dsp:nvSpPr>
        <dsp:cNvPr id="0" name=""/>
        <dsp:cNvSpPr/>
      </dsp:nvSpPr>
      <dsp:spPr>
        <a:xfrm>
          <a:off x="0" y="1860323"/>
          <a:ext cx="8291264" cy="8456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nl-NL" sz="2300" kern="1200" dirty="0" smtClean="0"/>
            <a:t>Erfgoededucatie</a:t>
          </a:r>
          <a:endParaRPr lang="nl-NL" sz="2300" kern="1200" dirty="0"/>
        </a:p>
      </dsp:txBody>
      <dsp:txXfrm>
        <a:off x="1742812" y="1860323"/>
        <a:ext cx="6548451" cy="845601"/>
      </dsp:txXfrm>
    </dsp:sp>
    <dsp:sp modelId="{1F96747A-33A8-4D94-A252-C1DC7F0579B9}">
      <dsp:nvSpPr>
        <dsp:cNvPr id="0" name=""/>
        <dsp:cNvSpPr/>
      </dsp:nvSpPr>
      <dsp:spPr>
        <a:xfrm>
          <a:off x="171187" y="1973958"/>
          <a:ext cx="1484998" cy="6183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3000" b="-7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B4966A-6D1B-49A4-B9C3-9A201BC10560}">
      <dsp:nvSpPr>
        <dsp:cNvPr id="0" name=""/>
        <dsp:cNvSpPr/>
      </dsp:nvSpPr>
      <dsp:spPr>
        <a:xfrm>
          <a:off x="0" y="2790484"/>
          <a:ext cx="8291264" cy="845601"/>
        </a:xfrm>
        <a:prstGeom prst="roundRect">
          <a:avLst>
            <a:gd name="adj" fmla="val 10000"/>
          </a:avLst>
        </a:prstGeom>
        <a:gradFill rotWithShape="1">
          <a:gsLst>
            <a:gs pos="0">
              <a:schemeClr val="accent2">
                <a:tint val="10000"/>
                <a:satMod val="300000"/>
              </a:schemeClr>
            </a:gs>
            <a:gs pos="34000">
              <a:schemeClr val="accent2">
                <a:tint val="13500"/>
                <a:satMod val="250000"/>
              </a:schemeClr>
            </a:gs>
            <a:gs pos="100000">
              <a:schemeClr val="accent2">
                <a:tint val="60000"/>
                <a:satMod val="200000"/>
              </a:schemeClr>
            </a:gs>
          </a:gsLst>
          <a:path path="circle">
            <a:fillToRect l="50000" t="155000" r="50000" b="-55000"/>
          </a:path>
        </a:gradFill>
        <a:ln w="9525" cap="flat" cmpd="sng" algn="ctr">
          <a:solidFill>
            <a:schemeClr val="accent2">
              <a:satMod val="120000"/>
            </a:schemeClr>
          </a:solidFill>
          <a:prstDash val="solid"/>
        </a:ln>
        <a:effectLst>
          <a:outerShdw blurRad="63500" dist="25400" dir="14700000" algn="t" rotWithShape="0">
            <a:srgbClr val="000000">
              <a:alpha val="5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nl-NL" sz="2300" kern="1200" dirty="0" smtClean="0"/>
            <a:t>Kunst en media-educatie</a:t>
          </a:r>
          <a:endParaRPr lang="nl-NL" sz="2300" kern="1200" dirty="0"/>
        </a:p>
      </dsp:txBody>
      <dsp:txXfrm>
        <a:off x="1742812" y="2790484"/>
        <a:ext cx="6548451" cy="845601"/>
      </dsp:txXfrm>
    </dsp:sp>
    <dsp:sp modelId="{C1518F3D-BE69-4C73-A416-876688078099}">
      <dsp:nvSpPr>
        <dsp:cNvPr id="0" name=""/>
        <dsp:cNvSpPr/>
      </dsp:nvSpPr>
      <dsp:spPr>
        <a:xfrm>
          <a:off x="99177" y="2898176"/>
          <a:ext cx="1629017" cy="63021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3000" b="-7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B442B-E621-4697-956E-B8343A008395}">
      <dsp:nvSpPr>
        <dsp:cNvPr id="0" name=""/>
        <dsp:cNvSpPr/>
      </dsp:nvSpPr>
      <dsp:spPr>
        <a:xfrm>
          <a:off x="0" y="3723769"/>
          <a:ext cx="8291264" cy="845601"/>
        </a:xfrm>
        <a:prstGeom prst="roundRect">
          <a:avLst>
            <a:gd name="adj" fmla="val 10000"/>
          </a:avLst>
        </a:prstGeom>
        <a:gradFill rotWithShape="1">
          <a:gsLst>
            <a:gs pos="0">
              <a:schemeClr val="accent4">
                <a:tint val="60000"/>
                <a:satMod val="160000"/>
              </a:schemeClr>
            </a:gs>
            <a:gs pos="46000">
              <a:schemeClr val="accent4">
                <a:tint val="86000"/>
                <a:satMod val="160000"/>
              </a:schemeClr>
            </a:gs>
            <a:gs pos="100000">
              <a:schemeClr val="accent4">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4"/>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nl-NL" sz="2300" kern="1200" dirty="0" smtClean="0"/>
            <a:t>Taalvorming en creatief schrijven</a:t>
          </a:r>
          <a:endParaRPr lang="nl-NL" sz="2300" kern="1200" dirty="0"/>
        </a:p>
      </dsp:txBody>
      <dsp:txXfrm>
        <a:off x="1742812" y="3723769"/>
        <a:ext cx="6548451" cy="845601"/>
      </dsp:txXfrm>
    </dsp:sp>
    <dsp:sp modelId="{144F9C1C-DC5F-4F18-826E-FF3D7B8961F4}">
      <dsp:nvSpPr>
        <dsp:cNvPr id="0" name=""/>
        <dsp:cNvSpPr/>
      </dsp:nvSpPr>
      <dsp:spPr>
        <a:xfrm>
          <a:off x="84560" y="3805206"/>
          <a:ext cx="1658252" cy="67648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3000" b="-7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6DB4A-C969-4640-AFD3-0B33DD6F74E5}" type="datetimeFigureOut">
              <a:rPr lang="nl-NL" smtClean="0"/>
              <a:t>29-8-2014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C3639-5FE3-4F78-9196-060759037BC4}" type="slidenum">
              <a:rPr lang="nl-NL" smtClean="0"/>
              <a:t>‹nr.›</a:t>
            </a:fld>
            <a:endParaRPr lang="nl-NL"/>
          </a:p>
        </p:txBody>
      </p:sp>
    </p:spTree>
    <p:extLst>
      <p:ext uri="{BB962C8B-B14F-4D97-AF65-F5344CB8AC3E}">
        <p14:creationId xmlns:p14="http://schemas.microsoft.com/office/powerpoint/2010/main" val="91417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1.Verantwoordelijkheden /  en bevoegdheden.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2. Kwaliteitskaart. Rol MR en Team?</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5. Resultaat behoeftepeilingen (enquête muziek en enquête literatuur).</a:t>
            </a:r>
          </a:p>
          <a:p>
            <a:endParaRPr lang="nl-NL" dirty="0"/>
          </a:p>
        </p:txBody>
      </p:sp>
      <p:sp>
        <p:nvSpPr>
          <p:cNvPr id="4" name="Tijdelijke aanduiding voor dianummer 3"/>
          <p:cNvSpPr>
            <a:spLocks noGrp="1"/>
          </p:cNvSpPr>
          <p:nvPr>
            <p:ph type="sldNum" sz="quarter" idx="10"/>
          </p:nvPr>
        </p:nvSpPr>
        <p:spPr/>
        <p:txBody>
          <a:bodyPr/>
          <a:lstStyle/>
          <a:p>
            <a:fld id="{4A7C3639-5FE3-4F78-9196-060759037BC4}" type="slidenum">
              <a:rPr lang="nl-NL" smtClean="0"/>
              <a:t>3</a:t>
            </a:fld>
            <a:endParaRPr lang="nl-NL"/>
          </a:p>
        </p:txBody>
      </p:sp>
    </p:spTree>
    <p:extLst>
      <p:ext uri="{BB962C8B-B14F-4D97-AF65-F5344CB8AC3E}">
        <p14:creationId xmlns:p14="http://schemas.microsoft.com/office/powerpoint/2010/main" val="27689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foto’s</a:t>
            </a:r>
            <a:r>
              <a:rPr lang="en-US" dirty="0" smtClean="0"/>
              <a:t> </a:t>
            </a:r>
            <a:r>
              <a:rPr lang="en-US" dirty="0" err="1" smtClean="0"/>
              <a:t>filmpjes</a:t>
            </a:r>
            <a:r>
              <a:rPr lang="en-US" dirty="0" smtClean="0"/>
              <a:t> per mail en in </a:t>
            </a:r>
            <a:r>
              <a:rPr lang="en-US" dirty="0" err="1" smtClean="0"/>
              <a:t>vergadering</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expirimenteren</a:t>
            </a:r>
            <a:r>
              <a:rPr lang="en-US" dirty="0" smtClean="0"/>
              <a:t>/</a:t>
            </a:r>
            <a:r>
              <a:rPr lang="en-US" dirty="0" err="1" smtClean="0"/>
              <a:t>improviseren</a:t>
            </a:r>
            <a:r>
              <a:rPr lang="en-US" dirty="0" smtClean="0"/>
              <a:t> </a:t>
            </a:r>
            <a:r>
              <a:rPr lang="en-US" dirty="0" err="1" smtClean="0"/>
              <a:t>tijdens</a:t>
            </a:r>
            <a:r>
              <a:rPr lang="en-US" dirty="0" smtClean="0"/>
              <a:t> workshops</a:t>
            </a:r>
          </a:p>
          <a:p>
            <a:endParaRPr lang="nl-NL" dirty="0"/>
          </a:p>
        </p:txBody>
      </p:sp>
      <p:sp>
        <p:nvSpPr>
          <p:cNvPr id="4" name="Tijdelijke aanduiding voor dianummer 3"/>
          <p:cNvSpPr>
            <a:spLocks noGrp="1"/>
          </p:cNvSpPr>
          <p:nvPr>
            <p:ph type="sldNum" sz="quarter" idx="10"/>
          </p:nvPr>
        </p:nvSpPr>
        <p:spPr/>
        <p:txBody>
          <a:bodyPr/>
          <a:lstStyle/>
          <a:p>
            <a:fld id="{4A7C3639-5FE3-4F78-9196-060759037BC4}" type="slidenum">
              <a:rPr lang="nl-NL" smtClean="0"/>
              <a:t>8</a:t>
            </a:fld>
            <a:endParaRPr lang="nl-NL"/>
          </a:p>
        </p:txBody>
      </p:sp>
    </p:spTree>
    <p:extLst>
      <p:ext uri="{BB962C8B-B14F-4D97-AF65-F5344CB8AC3E}">
        <p14:creationId xmlns:p14="http://schemas.microsoft.com/office/powerpoint/2010/main" val="424621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dirty="0" smtClean="0"/>
              <a:t>‘coductie’, waarin het Latijnse woord co=samen en ducere = aanvoeren, ontlokken zitten. </a:t>
            </a:r>
          </a:p>
        </p:txBody>
      </p:sp>
      <p:sp>
        <p:nvSpPr>
          <p:cNvPr id="4403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C7B449-3834-40C9-9069-9463F2E5E235}" type="slidenum">
              <a:rPr lang="nl-NL" smtClean="0"/>
              <a:pPr fontAlgn="base">
                <a:spcBef>
                  <a:spcPct val="0"/>
                </a:spcBef>
                <a:spcAft>
                  <a:spcPct val="0"/>
                </a:spcAft>
                <a:defRPr/>
              </a:pPr>
              <a:t>21</a:t>
            </a:fld>
            <a:endParaRPr lang="nl-N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dirty="0" smtClean="0"/>
              <a:t>Carnaval der dieren van Saint – Saens</a:t>
            </a:r>
          </a:p>
          <a:p>
            <a:pPr eaLnBrk="1" hangingPunct="1">
              <a:spcBef>
                <a:spcPct val="0"/>
              </a:spcBef>
            </a:pPr>
            <a:r>
              <a:rPr lang="nl-NL" dirty="0" smtClean="0"/>
              <a:t>Mozart op reis</a:t>
            </a:r>
          </a:p>
          <a:p>
            <a:pPr eaLnBrk="1" hangingPunct="1">
              <a:spcBef>
                <a:spcPct val="0"/>
              </a:spcBef>
            </a:pPr>
            <a:r>
              <a:rPr lang="nl-NL" dirty="0" smtClean="0"/>
              <a:t>Peter en de wolf</a:t>
            </a:r>
          </a:p>
          <a:p>
            <a:pPr eaLnBrk="1" hangingPunct="1">
              <a:spcBef>
                <a:spcPct val="0"/>
              </a:spcBef>
            </a:pPr>
            <a:r>
              <a:rPr lang="nl-NL" dirty="0" smtClean="0"/>
              <a:t>Musicals</a:t>
            </a:r>
          </a:p>
          <a:p>
            <a:pPr eaLnBrk="1" hangingPunct="1">
              <a:spcBef>
                <a:spcPct val="0"/>
              </a:spcBef>
            </a:pPr>
            <a:r>
              <a:rPr lang="nl-NL" dirty="0" smtClean="0"/>
              <a:t>Concentratie, verbeelding, abstract denken</a:t>
            </a:r>
          </a:p>
          <a:p>
            <a:pPr eaLnBrk="1" hangingPunct="1">
              <a:spcBef>
                <a:spcPct val="0"/>
              </a:spcBef>
            </a:pPr>
            <a:r>
              <a:rPr lang="nl-NL" dirty="0" smtClean="0"/>
              <a:t>Matheus Passion</a:t>
            </a:r>
          </a:p>
        </p:txBody>
      </p:sp>
      <p:sp>
        <p:nvSpPr>
          <p:cNvPr id="4506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EC7A37D-AE75-46CC-8B10-691E0249C27B}" type="slidenum">
              <a:rPr lang="nl-NL">
                <a:solidFill>
                  <a:prstClr val="black"/>
                </a:solidFill>
              </a:rPr>
              <a:pPr>
                <a:defRPr/>
              </a:pPr>
              <a:t>22</a:t>
            </a:fld>
            <a:endParaRPr lang="nl-NL"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4198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308023-3724-4616-8FEF-767568D3D10A}" type="slidenum">
              <a:rPr lang="nl-NL" smtClean="0"/>
              <a:pPr fontAlgn="base">
                <a:spcBef>
                  <a:spcPct val="0"/>
                </a:spcBef>
                <a:spcAft>
                  <a:spcPct val="0"/>
                </a:spcAft>
                <a:defRPr/>
              </a:pPr>
              <a:t>23</a:t>
            </a:fld>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Gelijkbenige driehoe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540544" y="776288"/>
            <a:ext cx="8062912" cy="1470025"/>
          </a:xfrm>
        </p:spPr>
        <p:txBody>
          <a:bodyPr anchor="b">
            <a:normAutofit/>
          </a:bodyPr>
          <a:lstStyle>
            <a:lvl1pPr algn="r">
              <a:defRPr sz="4400"/>
            </a:lvl1pPr>
          </a:lstStyle>
          <a:p>
            <a:r>
              <a:rPr kumimoji="0" lang="nl-NL" smtClean="0"/>
              <a:t>Klik om de stijl te bewerken</a:t>
            </a:r>
            <a:endParaRPr kumimoji="0" lang="en-US"/>
          </a:p>
        </p:txBody>
      </p:sp>
      <p:sp>
        <p:nvSpPr>
          <p:cNvPr id="9" name="Ondertitel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a:xfrm>
            <a:off x="1371600" y="6012656"/>
            <a:ext cx="5791200" cy="365125"/>
          </a:xfrm>
        </p:spPr>
        <p:txBody>
          <a:bodyPr tIns="0" bIns="0" anchor="t"/>
          <a:lstStyle>
            <a:lvl1pPr algn="r">
              <a:defRPr sz="1000"/>
            </a:lvl1pPr>
          </a:lstStyle>
          <a:p>
            <a:fld id="{7BE62236-0711-4423-A4E7-C08463E68EB3}" type="datetimeFigureOut">
              <a:rPr lang="nl-NL" smtClean="0"/>
              <a:t>29-8-2014</a:t>
            </a:fld>
            <a:endParaRPr lang="nl-NL"/>
          </a:p>
        </p:txBody>
      </p:sp>
      <p:sp>
        <p:nvSpPr>
          <p:cNvPr id="17" name="Tijdelijke aanduiding voor voettekst 16"/>
          <p:cNvSpPr>
            <a:spLocks noGrp="1"/>
          </p:cNvSpPr>
          <p:nvPr>
            <p:ph type="ftr" sz="quarter" idx="11"/>
          </p:nvPr>
        </p:nvSpPr>
        <p:spPr>
          <a:xfrm>
            <a:off x="1371600" y="5650704"/>
            <a:ext cx="5791200" cy="365125"/>
          </a:xfrm>
        </p:spPr>
        <p:txBody>
          <a:bodyPr tIns="0" bIns="0" anchor="b"/>
          <a:lstStyle>
            <a:lvl1pPr algn="r">
              <a:defRPr sz="1100"/>
            </a:lvl1pPr>
          </a:lstStyle>
          <a:p>
            <a:endParaRPr lang="nl-NL"/>
          </a:p>
        </p:txBody>
      </p:sp>
      <p:sp>
        <p:nvSpPr>
          <p:cNvPr id="29" name="Tijdelijke aanduiding voor dianumm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48AD896-FEC7-473D-AED4-F98BC411F6AE}"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7BE62236-0711-4423-A4E7-C08463E68EB3}" type="datetimeFigureOut">
              <a:rPr lang="nl-NL" smtClean="0"/>
              <a:t>29-8-2014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8AD896-FEC7-473D-AED4-F98BC411F6AE}"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381000"/>
            <a:ext cx="1905000" cy="5486400"/>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381000"/>
            <a:ext cx="6248400" cy="5486400"/>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7BE62236-0711-4423-A4E7-C08463E68EB3}" type="datetimeFigureOut">
              <a:rPr lang="nl-NL" smtClean="0"/>
              <a:t>29-8-2014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8AD896-FEC7-473D-AED4-F98BC411F6AE}"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67494"/>
            <a:ext cx="8229600" cy="1399032"/>
          </a:xfrm>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a:xfrm>
            <a:off x="457200" y="1882808"/>
            <a:ext cx="8229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a:xfrm>
            <a:off x="4791456" y="6480048"/>
            <a:ext cx="2133600" cy="301752"/>
          </a:xfrm>
        </p:spPr>
        <p:txBody>
          <a:bodyPr/>
          <a:lstStyle/>
          <a:p>
            <a:fld id="{7BE62236-0711-4423-A4E7-C08463E68EB3}" type="datetimeFigureOut">
              <a:rPr lang="nl-NL" smtClean="0"/>
              <a:t>29-8-2014</a:t>
            </a:fld>
            <a:endParaRPr lang="nl-NL"/>
          </a:p>
        </p:txBody>
      </p:sp>
      <p:sp>
        <p:nvSpPr>
          <p:cNvPr id="5" name="Tijdelijke aanduiding voor voettekst 4"/>
          <p:cNvSpPr>
            <a:spLocks noGrp="1"/>
          </p:cNvSpPr>
          <p:nvPr>
            <p:ph type="ftr" sz="quarter" idx="11"/>
          </p:nvPr>
        </p:nvSpPr>
        <p:spPr>
          <a:xfrm>
            <a:off x="457200" y="6480969"/>
            <a:ext cx="4260056" cy="300831"/>
          </a:xfrm>
        </p:spPr>
        <p:txBody>
          <a:bodyPr/>
          <a:lstStyle/>
          <a:p>
            <a:endParaRPr lang="nl-NL"/>
          </a:p>
        </p:txBody>
      </p:sp>
      <p:sp>
        <p:nvSpPr>
          <p:cNvPr id="6" name="Tijdelijke aanduiding voor dianummer 5"/>
          <p:cNvSpPr>
            <a:spLocks noGrp="1"/>
          </p:cNvSpPr>
          <p:nvPr>
            <p:ph type="sldNum" sz="quarter" idx="12"/>
          </p:nvPr>
        </p:nvSpPr>
        <p:spPr/>
        <p:txBody>
          <a:bodyPr/>
          <a:lstStyle/>
          <a:p>
            <a:fld id="{148AD896-FEC7-473D-AED4-F98BC411F6AE}"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1"/>
      </p:bgRef>
    </p:bg>
    <p:spTree>
      <p:nvGrpSpPr>
        <p:cNvPr id="1" name=""/>
        <p:cNvGrpSpPr/>
        <p:nvPr/>
      </p:nvGrpSpPr>
      <p:grpSpPr>
        <a:xfrm>
          <a:off x="0" y="0"/>
          <a:ext cx="0" cy="0"/>
          <a:chOff x="0" y="0"/>
          <a:chExt cx="0" cy="0"/>
        </a:xfrm>
      </p:grpSpPr>
      <p:sp>
        <p:nvSpPr>
          <p:cNvPr id="9" name="Rechthoekige driehoe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Gelijkbenige driehoe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Tijdelijke aanduiding voor datum 3"/>
          <p:cNvSpPr>
            <a:spLocks noGrp="1"/>
          </p:cNvSpPr>
          <p:nvPr>
            <p:ph type="dt" sz="half" idx="10"/>
          </p:nvPr>
        </p:nvSpPr>
        <p:spPr>
          <a:xfrm>
            <a:off x="6955632" y="6477000"/>
            <a:ext cx="2133600" cy="304800"/>
          </a:xfrm>
        </p:spPr>
        <p:txBody>
          <a:bodyPr/>
          <a:lstStyle/>
          <a:p>
            <a:fld id="{7BE62236-0711-4423-A4E7-C08463E68EB3}" type="datetimeFigureOut">
              <a:rPr lang="nl-NL" smtClean="0"/>
              <a:t>29-8-2014</a:t>
            </a:fld>
            <a:endParaRPr lang="nl-NL"/>
          </a:p>
        </p:txBody>
      </p:sp>
      <p:sp>
        <p:nvSpPr>
          <p:cNvPr id="5" name="Tijdelijke aanduiding voor voettekst 4"/>
          <p:cNvSpPr>
            <a:spLocks noGrp="1"/>
          </p:cNvSpPr>
          <p:nvPr>
            <p:ph type="ftr" sz="quarter" idx="11"/>
          </p:nvPr>
        </p:nvSpPr>
        <p:spPr>
          <a:xfrm>
            <a:off x="2619376" y="6480969"/>
            <a:ext cx="4260056" cy="300831"/>
          </a:xfrm>
        </p:spPr>
        <p:txBody>
          <a:bodyPr/>
          <a:lstStyle/>
          <a:p>
            <a:endParaRPr lang="nl-NL"/>
          </a:p>
        </p:txBody>
      </p:sp>
      <p:sp>
        <p:nvSpPr>
          <p:cNvPr id="6" name="Tijdelijke aanduiding voor dianummer 5"/>
          <p:cNvSpPr>
            <a:spLocks noGrp="1"/>
          </p:cNvSpPr>
          <p:nvPr>
            <p:ph type="sldNum" sz="quarter" idx="12"/>
          </p:nvPr>
        </p:nvSpPr>
        <p:spPr>
          <a:xfrm>
            <a:off x="8451056" y="809624"/>
            <a:ext cx="502920" cy="300831"/>
          </a:xfrm>
        </p:spPr>
        <p:txBody>
          <a:bodyPr/>
          <a:lstStyle/>
          <a:p>
            <a:fld id="{148AD896-FEC7-473D-AED4-F98BC411F6AE}" type="slidenum">
              <a:rPr lang="nl-NL" smtClean="0"/>
              <a:t>‹nr.›</a:t>
            </a:fld>
            <a:endParaRPr lang="nl-NL"/>
          </a:p>
        </p:txBody>
      </p:sp>
      <p:cxnSp>
        <p:nvCxnSpPr>
          <p:cNvPr id="11" name="Rechte verbindingslijn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Rechte verbindingslijn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marL="0" algn="l">
              <a:defRPr/>
            </a:lvl1p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4791456" y="6480969"/>
            <a:ext cx="2133600" cy="301752"/>
          </a:xfrm>
        </p:spPr>
        <p:txBody>
          <a:bodyPr/>
          <a:lstStyle/>
          <a:p>
            <a:fld id="{7BE62236-0711-4423-A4E7-C08463E68EB3}" type="datetimeFigureOut">
              <a:rPr lang="nl-NL" smtClean="0"/>
              <a:t>29-8-2014</a:t>
            </a:fld>
            <a:endParaRPr lang="nl-NL"/>
          </a:p>
        </p:txBody>
      </p:sp>
      <p:sp>
        <p:nvSpPr>
          <p:cNvPr id="6" name="Tijdelijke aanduiding voor voettekst 5"/>
          <p:cNvSpPr>
            <a:spLocks noGrp="1"/>
          </p:cNvSpPr>
          <p:nvPr>
            <p:ph type="ftr" sz="quarter" idx="11"/>
          </p:nvPr>
        </p:nvSpPr>
        <p:spPr>
          <a:xfrm>
            <a:off x="457200" y="6480969"/>
            <a:ext cx="4260056" cy="301752"/>
          </a:xfrm>
        </p:spPr>
        <p:txBody>
          <a:bodyPr/>
          <a:lstStyle/>
          <a:p>
            <a:endParaRPr lang="nl-NL"/>
          </a:p>
        </p:txBody>
      </p:sp>
      <p:sp>
        <p:nvSpPr>
          <p:cNvPr id="7" name="Tijdelijke aanduiding voor dianummer 6"/>
          <p:cNvSpPr>
            <a:spLocks noGrp="1"/>
          </p:cNvSpPr>
          <p:nvPr>
            <p:ph type="sldNum" sz="quarter" idx="12"/>
          </p:nvPr>
        </p:nvSpPr>
        <p:spPr>
          <a:xfrm>
            <a:off x="7589520" y="6480969"/>
            <a:ext cx="502920" cy="301752"/>
          </a:xfrm>
        </p:spPr>
        <p:txBody>
          <a:bodyPr/>
          <a:lstStyle/>
          <a:p>
            <a:fld id="{148AD896-FEC7-473D-AED4-F98BC411F6AE}"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a:xfrm>
            <a:off x="4791456" y="6480969"/>
            <a:ext cx="2130552" cy="301752"/>
          </a:xfrm>
        </p:spPr>
        <p:txBody>
          <a:bodyPr/>
          <a:lstStyle/>
          <a:p>
            <a:fld id="{7BE62236-0711-4423-A4E7-C08463E68EB3}" type="datetimeFigureOut">
              <a:rPr lang="nl-NL" smtClean="0"/>
              <a:t>29-8-2014</a:t>
            </a:fld>
            <a:endParaRPr lang="nl-NL"/>
          </a:p>
        </p:txBody>
      </p:sp>
      <p:sp>
        <p:nvSpPr>
          <p:cNvPr id="8" name="Tijdelijke aanduiding voor voettekst 7"/>
          <p:cNvSpPr>
            <a:spLocks noGrp="1"/>
          </p:cNvSpPr>
          <p:nvPr>
            <p:ph type="ftr" sz="quarter" idx="11"/>
          </p:nvPr>
        </p:nvSpPr>
        <p:spPr>
          <a:xfrm>
            <a:off x="457200" y="6480969"/>
            <a:ext cx="4261104" cy="301752"/>
          </a:xfrm>
        </p:spPr>
        <p:txBody>
          <a:bodyPr/>
          <a:lstStyle/>
          <a:p>
            <a:endParaRPr lang="nl-NL"/>
          </a:p>
        </p:txBody>
      </p:sp>
      <p:sp>
        <p:nvSpPr>
          <p:cNvPr id="9" name="Tijdelijke aanduiding voor dianummer 8"/>
          <p:cNvSpPr>
            <a:spLocks noGrp="1"/>
          </p:cNvSpPr>
          <p:nvPr>
            <p:ph type="sldNum" sz="quarter" idx="12"/>
          </p:nvPr>
        </p:nvSpPr>
        <p:spPr>
          <a:xfrm>
            <a:off x="7589520" y="6483096"/>
            <a:ext cx="502920" cy="301752"/>
          </a:xfrm>
        </p:spPr>
        <p:txBody>
          <a:bodyPr/>
          <a:lstStyle>
            <a:lvl1pPr algn="ctr">
              <a:defRPr/>
            </a:lvl1pPr>
          </a:lstStyle>
          <a:p>
            <a:fld id="{148AD896-FEC7-473D-AED4-F98BC411F6AE}" type="slidenum">
              <a:rPr lang="nl-NL" smtClean="0"/>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7BE62236-0711-4423-A4E7-C08463E68EB3}" type="datetimeFigureOut">
              <a:rPr lang="nl-NL" smtClean="0"/>
              <a:t>29-8-2014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48AD896-FEC7-473D-AED4-F98BC411F6AE}"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791456" y="6480969"/>
            <a:ext cx="2133600" cy="301752"/>
          </a:xfrm>
        </p:spPr>
        <p:txBody>
          <a:bodyPr/>
          <a:lstStyle/>
          <a:p>
            <a:fld id="{7BE62236-0711-4423-A4E7-C08463E68EB3}" type="datetimeFigureOut">
              <a:rPr lang="nl-NL" smtClean="0"/>
              <a:t>29-8-2014</a:t>
            </a:fld>
            <a:endParaRPr lang="nl-NL"/>
          </a:p>
        </p:txBody>
      </p:sp>
      <p:sp>
        <p:nvSpPr>
          <p:cNvPr id="3" name="Tijdelijke aanduiding voor voettekst 2"/>
          <p:cNvSpPr>
            <a:spLocks noGrp="1"/>
          </p:cNvSpPr>
          <p:nvPr>
            <p:ph type="ftr" sz="quarter" idx="11"/>
          </p:nvPr>
        </p:nvSpPr>
        <p:spPr>
          <a:xfrm>
            <a:off x="457200" y="6481890"/>
            <a:ext cx="4260056" cy="300831"/>
          </a:xfrm>
        </p:spPr>
        <p:txBody>
          <a:bodyPr/>
          <a:lstStyle/>
          <a:p>
            <a:endParaRPr lang="nl-NL"/>
          </a:p>
        </p:txBody>
      </p:sp>
      <p:sp>
        <p:nvSpPr>
          <p:cNvPr id="4" name="Tijdelijke aanduiding voor dianummer 3"/>
          <p:cNvSpPr>
            <a:spLocks noGrp="1"/>
          </p:cNvSpPr>
          <p:nvPr>
            <p:ph type="sldNum" sz="quarter" idx="12"/>
          </p:nvPr>
        </p:nvSpPr>
        <p:spPr>
          <a:xfrm>
            <a:off x="7589520" y="6480969"/>
            <a:ext cx="502920" cy="301752"/>
          </a:xfrm>
        </p:spPr>
        <p:txBody>
          <a:bodyPr/>
          <a:lstStyle/>
          <a:p>
            <a:fld id="{148AD896-FEC7-473D-AED4-F98BC411F6AE}"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278976" y="6556248"/>
            <a:ext cx="2133600" cy="301752"/>
          </a:xfrm>
        </p:spPr>
        <p:txBody>
          <a:bodyPr/>
          <a:lstStyle>
            <a:lvl1pPr>
              <a:defRPr sz="900"/>
            </a:lvl1pPr>
          </a:lstStyle>
          <a:p>
            <a:fld id="{7BE62236-0711-4423-A4E7-C08463E68EB3}" type="datetimeFigureOut">
              <a:rPr lang="nl-NL" smtClean="0"/>
              <a:t>29-8-2014</a:t>
            </a:fld>
            <a:endParaRPr lang="nl-NL"/>
          </a:p>
        </p:txBody>
      </p:sp>
      <p:sp>
        <p:nvSpPr>
          <p:cNvPr id="6" name="Tijdelijke aanduiding voor voettekst 5"/>
          <p:cNvSpPr>
            <a:spLocks noGrp="1"/>
          </p:cNvSpPr>
          <p:nvPr>
            <p:ph type="ftr" sz="quarter" idx="11"/>
          </p:nvPr>
        </p:nvSpPr>
        <p:spPr>
          <a:xfrm>
            <a:off x="1135856" y="6556248"/>
            <a:ext cx="5143120" cy="301752"/>
          </a:xfrm>
        </p:spPr>
        <p:txBody>
          <a:bodyPr/>
          <a:lstStyle>
            <a:lvl1pPr>
              <a:defRPr sz="900"/>
            </a:lvl1pPr>
          </a:lstStyle>
          <a:p>
            <a:endParaRPr lang="nl-NL"/>
          </a:p>
        </p:txBody>
      </p:sp>
      <p:sp>
        <p:nvSpPr>
          <p:cNvPr id="7" name="Tijdelijke aanduiding voor dianummer 6"/>
          <p:cNvSpPr>
            <a:spLocks noGrp="1"/>
          </p:cNvSpPr>
          <p:nvPr>
            <p:ph type="sldNum" sz="quarter" idx="12"/>
          </p:nvPr>
        </p:nvSpPr>
        <p:spPr>
          <a:xfrm>
            <a:off x="8410576" y="6556248"/>
            <a:ext cx="502920" cy="301752"/>
          </a:xfrm>
        </p:spPr>
        <p:txBody>
          <a:bodyPr/>
          <a:lstStyle>
            <a:lvl1pPr>
              <a:defRPr sz="900"/>
            </a:lvl1pPr>
          </a:lstStyle>
          <a:p>
            <a:fld id="{148AD896-FEC7-473D-AED4-F98BC411F6AE}" type="slidenum">
              <a:rPr lang="nl-NL" smtClean="0"/>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a:xfrm>
            <a:off x="6108192" y="6556248"/>
            <a:ext cx="2103120" cy="301752"/>
          </a:xfrm>
        </p:spPr>
        <p:txBody>
          <a:bodyPr/>
          <a:lstStyle>
            <a:lvl1pPr>
              <a:defRPr sz="900"/>
            </a:lvl1pPr>
          </a:lstStyle>
          <a:p>
            <a:fld id="{7BE62236-0711-4423-A4E7-C08463E68EB3}" type="datetimeFigureOut">
              <a:rPr lang="nl-NL" smtClean="0"/>
              <a:t>29-8-2014</a:t>
            </a:fld>
            <a:endParaRPr lang="nl-NL"/>
          </a:p>
        </p:txBody>
      </p:sp>
      <p:sp>
        <p:nvSpPr>
          <p:cNvPr id="6" name="Tijdelijke aanduiding voor voettekst 5"/>
          <p:cNvSpPr>
            <a:spLocks noGrp="1"/>
          </p:cNvSpPr>
          <p:nvPr>
            <p:ph type="ftr" sz="quarter" idx="11"/>
          </p:nvPr>
        </p:nvSpPr>
        <p:spPr>
          <a:xfrm>
            <a:off x="1170432" y="6557169"/>
            <a:ext cx="4948072" cy="301752"/>
          </a:xfrm>
        </p:spPr>
        <p:txBody>
          <a:bodyPr/>
          <a:lstStyle>
            <a:lvl1pPr>
              <a:defRPr sz="900"/>
            </a:lvl1pPr>
          </a:lstStyle>
          <a:p>
            <a:endParaRPr lang="nl-NL"/>
          </a:p>
        </p:txBody>
      </p:sp>
      <p:sp>
        <p:nvSpPr>
          <p:cNvPr id="7" name="Tijdelijke aanduiding voor dianummer 6"/>
          <p:cNvSpPr>
            <a:spLocks noGrp="1"/>
          </p:cNvSpPr>
          <p:nvPr>
            <p:ph type="sldNum" sz="quarter" idx="12"/>
          </p:nvPr>
        </p:nvSpPr>
        <p:spPr>
          <a:xfrm>
            <a:off x="8217192" y="6556248"/>
            <a:ext cx="365760" cy="301752"/>
          </a:xfrm>
        </p:spPr>
        <p:txBody>
          <a:bodyPr/>
          <a:lstStyle>
            <a:lvl1pPr algn="ctr">
              <a:defRPr sz="900"/>
            </a:lvl1pPr>
          </a:lstStyle>
          <a:p>
            <a:fld id="{148AD896-FEC7-473D-AED4-F98BC411F6AE}" type="slidenum">
              <a:rPr lang="nl-NL" smtClean="0"/>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echthoekige driehoe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Rechte verbindingslijn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jdelijke aanduiding voor titel 21"/>
          <p:cNvSpPr>
            <a:spLocks noGrp="1"/>
          </p:cNvSpPr>
          <p:nvPr>
            <p:ph type="title"/>
          </p:nvPr>
        </p:nvSpPr>
        <p:spPr>
          <a:xfrm>
            <a:off x="457200" y="267494"/>
            <a:ext cx="8229600" cy="1399032"/>
          </a:xfrm>
          <a:prstGeom prst="rect">
            <a:avLst/>
          </a:prstGeom>
        </p:spPr>
        <p:txBody>
          <a:bodyPr vert="horz" anchor="ctr">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BE62236-0711-4423-A4E7-C08463E68EB3}" type="datetimeFigureOut">
              <a:rPr lang="nl-NL" smtClean="0"/>
              <a:t>29-8-2014</a:t>
            </a:fld>
            <a:endParaRPr lang="nl-NL"/>
          </a:p>
        </p:txBody>
      </p:sp>
      <p:sp>
        <p:nvSpPr>
          <p:cNvPr id="3" name="Tijdelijke aanduiding voor voettekst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nl-NL"/>
          </a:p>
        </p:txBody>
      </p:sp>
      <p:sp>
        <p:nvSpPr>
          <p:cNvPr id="23" name="Tijdelijke aanduiding voor dianumm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48AD896-FEC7-473D-AED4-F98BC411F6AE}" type="slidenum">
              <a:rPr lang="nl-NL" smtClean="0"/>
              <a:t>‹nr.›</a:t>
            </a:fld>
            <a:endParaRPr lang="nl-NL"/>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cultuurplein.nl/primair-onderwijs/lesidee/dans" TargetMode="Externa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hyperlink" Target="http://www.cultuurplein.nl/primair-onderwijs/lesidee/beeldend" TargetMode="External"/><Relationship Id="rId2" Type="http://schemas.openxmlformats.org/officeDocument/2006/relationships/hyperlink" Target="http://www.cultuurplein.nl/primair-onderwijs/lesidee/drama" TargetMode="External"/><Relationship Id="rId1" Type="http://schemas.openxmlformats.org/officeDocument/2006/relationships/slideLayout" Target="../slideLayouts/slideLayout1.xml"/><Relationship Id="rId6" Type="http://schemas.openxmlformats.org/officeDocument/2006/relationships/hyperlink" Target="http://www.cultuurplein.nl/primair-onderwijs/lesidee%C3%ABn/architectuur" TargetMode="External"/><Relationship Id="rId11" Type="http://schemas.openxmlformats.org/officeDocument/2006/relationships/image" Target="../media/image6.jpeg"/><Relationship Id="rId5" Type="http://schemas.openxmlformats.org/officeDocument/2006/relationships/image" Target="../media/image3.jpeg"/><Relationship Id="rId10" Type="http://schemas.openxmlformats.org/officeDocument/2006/relationships/hyperlink" Target="http://www.cultuurplein.nl/primair-onderwijs/lesidee/nieuwe-media-0" TargetMode="External"/><Relationship Id="rId4" Type="http://schemas.openxmlformats.org/officeDocument/2006/relationships/hyperlink" Target="http://www.cultuurplein.nl/primair-onderwijs/lesidee/lezen" TargetMode="Externa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eesplein.nl/KB_plein.php?submenu=set_set&amp;id=65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entoen.nu/canon?extra=boeken-en-films" TargetMode="External"/><Relationship Id="rId4" Type="http://schemas.openxmlformats.org/officeDocument/2006/relationships/hyperlink" Target="http://www.entoen.nu/romeinselim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plint.nl/pdf/Lessuggesties_basisschool_posterserie_A_201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b="1" dirty="0" smtClean="0"/>
              <a:t/>
            </a:r>
            <a:br>
              <a:rPr lang="nl-NL" b="1" dirty="0" smtClean="0"/>
            </a:br>
            <a:r>
              <a:rPr lang="nl-NL" dirty="0"/>
              <a:t/>
            </a:r>
            <a:br>
              <a:rPr lang="nl-NL" dirty="0"/>
            </a:br>
            <a:endParaRPr lang="nl-NL" dirty="0"/>
          </a:p>
        </p:txBody>
      </p:sp>
      <p:sp>
        <p:nvSpPr>
          <p:cNvPr id="3" name="Ondertitel 2"/>
          <p:cNvSpPr>
            <a:spLocks noGrp="1"/>
          </p:cNvSpPr>
          <p:nvPr>
            <p:ph type="subTitle" idx="1"/>
          </p:nvPr>
        </p:nvSpPr>
        <p:spPr/>
        <p:txBody>
          <a:bodyPr>
            <a:normAutofit/>
          </a:bodyPr>
          <a:lstStyle/>
          <a:p>
            <a:endParaRPr lang="nl-NL" b="1" dirty="0" smtClean="0"/>
          </a:p>
          <a:p>
            <a:r>
              <a:rPr lang="nl-NL" b="1" dirty="0" smtClean="0"/>
              <a:t>Wat inspireert jou?</a:t>
            </a:r>
            <a:endParaRPr lang="nl-NL" dirty="0" smtClean="0"/>
          </a:p>
          <a:p>
            <a:r>
              <a:rPr lang="nl-NL" b="1" dirty="0" smtClean="0"/>
              <a:t>Wat heb jij nodig om creatief te zijn?</a:t>
            </a:r>
            <a:endParaRPr lang="nl-NL" dirty="0"/>
          </a:p>
        </p:txBody>
      </p:sp>
      <p:pic>
        <p:nvPicPr>
          <p:cNvPr id="4" name="Picture 2" descr="http://www.cultuurplein.nl/sites/default/files/imagecache/category-image/images/category/0008433172d-849x56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28800"/>
            <a:ext cx="16192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ultuurplein.nl/sites/default/files/imagecache/category-image/images/category/charmaineswart_s630d287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1628799"/>
            <a:ext cx="16192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ultuurplein.nl/sites/default/files/imagecache/category-image/images/category/chicagocdn_284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432" y="3861048"/>
            <a:ext cx="16192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ultuurplein.nl/sites/default/files/imagecache/category-image/images/category/dsc01062_w.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848" y="3861047"/>
            <a:ext cx="16192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ultuurplein.nl/sites/default/files/imagecache/category-image/images/category/digital_clock.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4048" y="1624902"/>
            <a:ext cx="16192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cultuurplein.nl/sites/default/files/imagecache/category-image/images/category/0010386758x-849x565.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8064" y="3861046"/>
            <a:ext cx="161925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834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 </a:t>
            </a:r>
            <a:r>
              <a:rPr lang="en-US" dirty="0" err="1" smtClean="0"/>
              <a:t>vragen</a:t>
            </a:r>
            <a:r>
              <a:rPr lang="en-US" dirty="0" smtClean="0"/>
              <a:t>:</a:t>
            </a:r>
            <a:endParaRPr lang="nl-NL" dirty="0"/>
          </a:p>
        </p:txBody>
      </p:sp>
      <p:sp>
        <p:nvSpPr>
          <p:cNvPr id="3" name="Rechthoek 2"/>
          <p:cNvSpPr/>
          <p:nvPr/>
        </p:nvSpPr>
        <p:spPr>
          <a:xfrm>
            <a:off x="683568" y="3105835"/>
            <a:ext cx="7560840" cy="1938992"/>
          </a:xfrm>
          <a:prstGeom prst="rect">
            <a:avLst/>
          </a:prstGeom>
        </p:spPr>
        <p:txBody>
          <a:bodyPr wrap="square">
            <a:spAutoFit/>
          </a:bodyPr>
          <a:lstStyle/>
          <a:p>
            <a:r>
              <a:rPr lang="nl-NL" sz="4000" b="1" dirty="0"/>
              <a:t>Wat inspireert jou?</a:t>
            </a:r>
            <a:endParaRPr lang="nl-NL" sz="4000" dirty="0"/>
          </a:p>
          <a:p>
            <a:r>
              <a:rPr lang="nl-NL" sz="4000" b="1" dirty="0"/>
              <a:t>Wat heb jij nodig om creatief te zijn?</a:t>
            </a:r>
            <a:endParaRPr lang="nl-NL" sz="4000" dirty="0"/>
          </a:p>
        </p:txBody>
      </p:sp>
    </p:spTree>
    <p:extLst>
      <p:ext uri="{BB962C8B-B14F-4D97-AF65-F5344CB8AC3E}">
        <p14:creationId xmlns:p14="http://schemas.microsoft.com/office/powerpoint/2010/main" val="4216715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27584" y="2967335"/>
            <a:ext cx="7488832" cy="3046988"/>
          </a:xfrm>
          <a:prstGeom prst="rect">
            <a:avLst/>
          </a:prstGeom>
        </p:spPr>
        <p:txBody>
          <a:bodyPr wrap="square">
            <a:spAutoFit/>
          </a:bodyPr>
          <a:lstStyle/>
          <a:p>
            <a:pPr algn="ctr"/>
            <a:r>
              <a:rPr lang="nl-NL" sz="4000" i="1" dirty="0"/>
              <a:t>Kunst geeft niet het zichtbare weer,</a:t>
            </a:r>
            <a:br>
              <a:rPr lang="nl-NL" sz="4000" i="1" dirty="0"/>
            </a:br>
            <a:r>
              <a:rPr lang="nl-NL" sz="4000" i="1" dirty="0"/>
              <a:t>kunst maakt zichtbaar</a:t>
            </a:r>
            <a:br>
              <a:rPr lang="nl-NL" sz="4000" i="1" dirty="0"/>
            </a:br>
            <a:endParaRPr lang="nl-NL" sz="4000" i="1" dirty="0" smtClean="0"/>
          </a:p>
          <a:p>
            <a:pPr algn="ctr"/>
            <a:r>
              <a:rPr lang="nl-NL" sz="3200" i="1" dirty="0" smtClean="0"/>
              <a:t>Paul </a:t>
            </a:r>
            <a:r>
              <a:rPr lang="nl-NL" sz="3200" i="1" dirty="0"/>
              <a:t>Klee</a:t>
            </a:r>
            <a:endParaRPr lang="nl-NL" sz="3200"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711" y="804342"/>
            <a:ext cx="1904578" cy="1904578"/>
          </a:xfrm>
          <a:prstGeom prst="rect">
            <a:avLst/>
          </a:prstGeom>
        </p:spPr>
      </p:pic>
    </p:spTree>
    <p:extLst>
      <p:ext uri="{BB962C8B-B14F-4D97-AF65-F5344CB8AC3E}">
        <p14:creationId xmlns:p14="http://schemas.microsoft.com/office/powerpoint/2010/main" val="396586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Nieuwe</a:t>
            </a:r>
            <a:r>
              <a:rPr lang="en-US" dirty="0" smtClean="0"/>
              <a:t> media is hot</a:t>
            </a:r>
            <a:endParaRPr lang="nl-NL" dirty="0"/>
          </a:p>
        </p:txBody>
      </p:sp>
    </p:spTree>
    <p:extLst>
      <p:ext uri="{BB962C8B-B14F-4D97-AF65-F5344CB8AC3E}">
        <p14:creationId xmlns:p14="http://schemas.microsoft.com/office/powerpoint/2010/main" val="209288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Wat</a:t>
            </a:r>
            <a:r>
              <a:rPr lang="en-US" dirty="0" smtClean="0"/>
              <a:t> </a:t>
            </a:r>
            <a:r>
              <a:rPr lang="en-US" dirty="0" err="1" smtClean="0"/>
              <a:t>verstaan</a:t>
            </a:r>
            <a:r>
              <a:rPr lang="en-US" dirty="0" smtClean="0"/>
              <a:t> </a:t>
            </a:r>
            <a:r>
              <a:rPr lang="en-US" dirty="0" err="1" smtClean="0"/>
              <a:t>wij</a:t>
            </a:r>
            <a:r>
              <a:rPr lang="en-US" dirty="0" smtClean="0"/>
              <a:t> </a:t>
            </a:r>
            <a:r>
              <a:rPr lang="en-US" dirty="0" err="1" smtClean="0"/>
              <a:t>onder</a:t>
            </a:r>
            <a:r>
              <a:rPr lang="en-US" dirty="0" smtClean="0"/>
              <a:t> </a:t>
            </a:r>
            <a:r>
              <a:rPr lang="en-US" dirty="0" err="1" smtClean="0"/>
              <a:t>leerstof</a:t>
            </a:r>
            <a:r>
              <a:rPr lang="en-US" dirty="0" smtClean="0"/>
              <a:t> </a:t>
            </a:r>
            <a:r>
              <a:rPr lang="en-US" dirty="0" err="1" smtClean="0"/>
              <a:t>nieuwe</a:t>
            </a:r>
            <a:r>
              <a:rPr lang="en-US" dirty="0" smtClean="0"/>
              <a:t> media?</a:t>
            </a:r>
            <a:endParaRPr lang="nl-NL" dirty="0"/>
          </a:p>
        </p:txBody>
      </p:sp>
      <p:sp>
        <p:nvSpPr>
          <p:cNvPr id="3" name="Tijdelijke aanduiding voor inhoud 2"/>
          <p:cNvSpPr>
            <a:spLocks noGrp="1"/>
          </p:cNvSpPr>
          <p:nvPr>
            <p:ph idx="1"/>
          </p:nvPr>
        </p:nvSpPr>
        <p:spPr/>
        <p:txBody>
          <a:bodyPr>
            <a:normAutofit/>
          </a:bodyPr>
          <a:lstStyle/>
          <a:p>
            <a:endParaRPr lang="en-US" dirty="0" smtClean="0"/>
          </a:p>
          <a:p>
            <a:endParaRPr lang="en-US" dirty="0"/>
          </a:p>
          <a:p>
            <a:endParaRPr lang="en-US" dirty="0" smtClean="0"/>
          </a:p>
          <a:p>
            <a:endParaRPr lang="en-US" dirty="0"/>
          </a:p>
          <a:p>
            <a:r>
              <a:rPr lang="en-US" dirty="0" err="1" smtClean="0"/>
              <a:t>Aanleren</a:t>
            </a:r>
            <a:r>
              <a:rPr lang="en-US" dirty="0" smtClean="0"/>
              <a:t> </a:t>
            </a:r>
            <a:r>
              <a:rPr lang="en-US" dirty="0" err="1" smtClean="0"/>
              <a:t>vaardigheden</a:t>
            </a:r>
            <a:r>
              <a:rPr lang="en-US" dirty="0" smtClean="0"/>
              <a:t> </a:t>
            </a:r>
            <a:r>
              <a:rPr lang="en-US" dirty="0" err="1" smtClean="0"/>
              <a:t>om</a:t>
            </a:r>
            <a:r>
              <a:rPr lang="en-US" dirty="0" smtClean="0"/>
              <a:t> </a:t>
            </a:r>
            <a:r>
              <a:rPr lang="en-US" dirty="0" err="1" smtClean="0"/>
              <a:t>juiste</a:t>
            </a:r>
            <a:r>
              <a:rPr lang="en-US" dirty="0" smtClean="0"/>
              <a:t>  </a:t>
            </a:r>
            <a:r>
              <a:rPr lang="en-US" dirty="0" err="1" smtClean="0"/>
              <a:t>informatie</a:t>
            </a:r>
            <a:r>
              <a:rPr lang="en-US" dirty="0" smtClean="0"/>
              <a:t> </a:t>
            </a:r>
            <a:r>
              <a:rPr lang="en-US" dirty="0" err="1" smtClean="0"/>
              <a:t>te</a:t>
            </a:r>
            <a:r>
              <a:rPr lang="en-US" dirty="0" smtClean="0"/>
              <a:t> </a:t>
            </a:r>
            <a:r>
              <a:rPr lang="en-US" dirty="0" err="1" smtClean="0"/>
              <a:t>zoeken</a:t>
            </a:r>
            <a:r>
              <a:rPr lang="en-US" dirty="0" smtClean="0"/>
              <a:t> en </a:t>
            </a:r>
            <a:r>
              <a:rPr lang="en-US" dirty="0" err="1" smtClean="0"/>
              <a:t>te</a:t>
            </a:r>
            <a:r>
              <a:rPr lang="en-US" dirty="0" smtClean="0"/>
              <a:t> </a:t>
            </a:r>
            <a:r>
              <a:rPr lang="en-US" dirty="0" err="1" smtClean="0"/>
              <a:t>vinden</a:t>
            </a:r>
            <a:endParaRPr lang="en-US" dirty="0" smtClean="0"/>
          </a:p>
          <a:p>
            <a:r>
              <a:rPr lang="en-US" dirty="0" err="1" smtClean="0"/>
              <a:t>Gebruik</a:t>
            </a:r>
            <a:r>
              <a:rPr lang="en-US" dirty="0" smtClean="0"/>
              <a:t> </a:t>
            </a:r>
            <a:r>
              <a:rPr lang="en-US" dirty="0" err="1" smtClean="0"/>
              <a:t>nieuwe</a:t>
            </a:r>
            <a:r>
              <a:rPr lang="en-US" dirty="0" smtClean="0"/>
              <a:t> </a:t>
            </a:r>
            <a:r>
              <a:rPr lang="en-US" dirty="0" err="1" smtClean="0"/>
              <a:t>technologie</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2012892"/>
            <a:ext cx="1728192" cy="1728192"/>
          </a:xfrm>
          <a:prstGeom prst="rect">
            <a:avLst/>
          </a:prstGeom>
        </p:spPr>
      </p:pic>
    </p:spTree>
    <p:extLst>
      <p:ext uri="{BB962C8B-B14F-4D97-AF65-F5344CB8AC3E}">
        <p14:creationId xmlns:p14="http://schemas.microsoft.com/office/powerpoint/2010/main" val="126054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Competentie</a:t>
            </a:r>
            <a:r>
              <a:rPr lang="en-US" dirty="0" smtClean="0"/>
              <a:t> </a:t>
            </a:r>
            <a:r>
              <a:rPr lang="en-US" dirty="0" err="1" smtClean="0"/>
              <a:t>leerkracht</a:t>
            </a:r>
            <a:endParaRPr lang="nl-NL" dirty="0"/>
          </a:p>
        </p:txBody>
      </p:sp>
      <p:sp>
        <p:nvSpPr>
          <p:cNvPr id="3" name="Tijdelijke aanduiding voor inhoud 2"/>
          <p:cNvSpPr>
            <a:spLocks noGrp="1"/>
          </p:cNvSpPr>
          <p:nvPr>
            <p:ph idx="1"/>
          </p:nvPr>
        </p:nvSpPr>
        <p:spPr/>
        <p:txBody>
          <a:bodyPr/>
          <a:lstStyle/>
          <a:p>
            <a:r>
              <a:rPr lang="en-US" dirty="0" smtClean="0"/>
              <a:t>De </a:t>
            </a:r>
            <a:r>
              <a:rPr lang="en-US" dirty="0" err="1" smtClean="0"/>
              <a:t>leerkracht</a:t>
            </a:r>
            <a:r>
              <a:rPr lang="en-US" dirty="0" smtClean="0"/>
              <a:t> </a:t>
            </a:r>
            <a:r>
              <a:rPr lang="en-US" dirty="0" err="1" smtClean="0"/>
              <a:t>kent</a:t>
            </a:r>
            <a:r>
              <a:rPr lang="en-US" dirty="0" smtClean="0"/>
              <a:t> de </a:t>
            </a:r>
            <a:r>
              <a:rPr lang="en-US" dirty="0" err="1" smtClean="0"/>
              <a:t>verschillende</a:t>
            </a:r>
            <a:r>
              <a:rPr lang="en-US" dirty="0" smtClean="0"/>
              <a:t> </a:t>
            </a:r>
            <a:r>
              <a:rPr lang="en-US" dirty="0" err="1" smtClean="0"/>
              <a:t>onderwijsinformatiebronnen</a:t>
            </a:r>
            <a:r>
              <a:rPr lang="en-US" dirty="0" smtClean="0"/>
              <a:t> of </a:t>
            </a:r>
            <a:r>
              <a:rPr lang="en-US" dirty="0" err="1" smtClean="0"/>
              <a:t>weet</a:t>
            </a:r>
            <a:r>
              <a:rPr lang="en-US" dirty="0" smtClean="0"/>
              <a:t> </a:t>
            </a:r>
            <a:r>
              <a:rPr lang="en-US" dirty="0" err="1" smtClean="0"/>
              <a:t>ze</a:t>
            </a:r>
            <a:r>
              <a:rPr lang="en-US" dirty="0" smtClean="0"/>
              <a:t> </a:t>
            </a:r>
            <a:r>
              <a:rPr lang="en-US" dirty="0" err="1" smtClean="0"/>
              <a:t>te</a:t>
            </a:r>
            <a:r>
              <a:rPr lang="en-US" dirty="0" smtClean="0"/>
              <a:t> </a:t>
            </a:r>
            <a:r>
              <a:rPr lang="en-US" dirty="0" err="1" smtClean="0"/>
              <a:t>vinden</a:t>
            </a:r>
            <a:endParaRPr lang="en-US" dirty="0" smtClean="0"/>
          </a:p>
          <a:p>
            <a:r>
              <a:rPr lang="en-US" dirty="0" err="1" smtClean="0"/>
              <a:t>Weet</a:t>
            </a:r>
            <a:r>
              <a:rPr lang="en-US" dirty="0" smtClean="0"/>
              <a:t> </a:t>
            </a:r>
            <a:r>
              <a:rPr lang="en-US" dirty="0" err="1" smtClean="0"/>
              <a:t>waar</a:t>
            </a:r>
            <a:r>
              <a:rPr lang="en-US" dirty="0" smtClean="0"/>
              <a:t>, hoe en </a:t>
            </a:r>
            <a:r>
              <a:rPr lang="en-US" dirty="0" err="1" smtClean="0"/>
              <a:t>waarom</a:t>
            </a:r>
            <a:r>
              <a:rPr lang="en-US" dirty="0" smtClean="0"/>
              <a:t> </a:t>
            </a:r>
            <a:r>
              <a:rPr lang="en-US" dirty="0" err="1" smtClean="0"/>
              <a:t>deze</a:t>
            </a:r>
            <a:r>
              <a:rPr lang="en-US" dirty="0" smtClean="0"/>
              <a:t>  </a:t>
            </a:r>
            <a:r>
              <a:rPr lang="en-US" dirty="0" err="1" smtClean="0"/>
              <a:t>bronnen</a:t>
            </a:r>
            <a:r>
              <a:rPr lang="en-US" dirty="0" smtClean="0"/>
              <a:t> </a:t>
            </a:r>
            <a:r>
              <a:rPr lang="en-US" dirty="0" err="1" smtClean="0"/>
              <a:t>kunnen</a:t>
            </a:r>
            <a:r>
              <a:rPr lang="en-US" dirty="0" smtClean="0"/>
              <a:t> </a:t>
            </a:r>
            <a:r>
              <a:rPr lang="en-US" dirty="0" err="1" smtClean="0"/>
              <a:t>worden</a:t>
            </a:r>
            <a:r>
              <a:rPr lang="en-US" dirty="0" smtClean="0"/>
              <a:t> </a:t>
            </a:r>
            <a:r>
              <a:rPr lang="en-US" dirty="0" err="1" smtClean="0"/>
              <a:t>ingezet</a:t>
            </a:r>
            <a:endParaRPr lang="en-US" dirty="0" smtClean="0"/>
          </a:p>
          <a:p>
            <a:r>
              <a:rPr lang="en-US" dirty="0" smtClean="0"/>
              <a:t>De </a:t>
            </a:r>
            <a:r>
              <a:rPr lang="en-US" dirty="0" err="1" smtClean="0"/>
              <a:t>leerkracht</a:t>
            </a:r>
            <a:r>
              <a:rPr lang="en-US" dirty="0" smtClean="0"/>
              <a:t> </a:t>
            </a:r>
            <a:r>
              <a:rPr lang="en-US" dirty="0" err="1" smtClean="0"/>
              <a:t>kan</a:t>
            </a:r>
            <a:r>
              <a:rPr lang="en-US" dirty="0" smtClean="0"/>
              <a:t> </a:t>
            </a:r>
            <a:r>
              <a:rPr lang="en-US" dirty="0" err="1" smtClean="0"/>
              <a:t>omgaan</a:t>
            </a:r>
            <a:r>
              <a:rPr lang="en-US" dirty="0" smtClean="0"/>
              <a:t> met de </a:t>
            </a:r>
            <a:r>
              <a:rPr lang="en-US" dirty="0" err="1" smtClean="0"/>
              <a:t>apparatuur</a:t>
            </a:r>
            <a:r>
              <a:rPr lang="en-US" dirty="0" smtClean="0"/>
              <a:t> en de </a:t>
            </a:r>
            <a:r>
              <a:rPr lang="en-US" dirty="0" err="1" smtClean="0"/>
              <a:t>kinderen</a:t>
            </a:r>
            <a:r>
              <a:rPr lang="en-US" dirty="0" smtClean="0"/>
              <a:t> </a:t>
            </a:r>
            <a:r>
              <a:rPr lang="en-US" dirty="0" err="1" smtClean="0"/>
              <a:t>daarbij</a:t>
            </a:r>
            <a:r>
              <a:rPr lang="en-US" dirty="0" smtClean="0"/>
              <a:t> </a:t>
            </a:r>
            <a:r>
              <a:rPr lang="en-US" dirty="0" err="1" smtClean="0"/>
              <a:t>begeleiden</a:t>
            </a:r>
            <a:endParaRPr lang="en-US" dirty="0" smtClean="0"/>
          </a:p>
          <a:p>
            <a:endParaRPr lang="nl-NL" dirty="0"/>
          </a:p>
        </p:txBody>
      </p:sp>
    </p:spTree>
    <p:extLst>
      <p:ext uri="{BB962C8B-B14F-4D97-AF65-F5344CB8AC3E}">
        <p14:creationId xmlns:p14="http://schemas.microsoft.com/office/powerpoint/2010/main" val="237253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Zieners</a:t>
            </a:r>
            <a:r>
              <a:rPr lang="en-US" dirty="0" smtClean="0"/>
              <a:t> en </a:t>
            </a:r>
            <a:r>
              <a:rPr lang="en-US" dirty="0" err="1" smtClean="0"/>
              <a:t>zoekers</a:t>
            </a:r>
            <a:endParaRPr lang="nl-NL" dirty="0"/>
          </a:p>
        </p:txBody>
      </p:sp>
      <p:sp>
        <p:nvSpPr>
          <p:cNvPr id="3" name="Tijdelijke aanduiding voor inhoud 2"/>
          <p:cNvSpPr>
            <a:spLocks noGrp="1"/>
          </p:cNvSpPr>
          <p:nvPr>
            <p:ph idx="1"/>
          </p:nvPr>
        </p:nvSpPr>
        <p:spPr/>
        <p:txBody>
          <a:bodyPr/>
          <a:lstStyle/>
          <a:p>
            <a:r>
              <a:rPr lang="nl-NL" dirty="0"/>
              <a:t>Onderwijs is een wereld die geregeerd wordt door zieners. We nemen maatregelen die in stand houden wat wij al hebben. Wat gebeurt er als we de wereld van het onderwijs meer als zoeker benaderen. Wat komen we tegen, wat gaan we </a:t>
            </a:r>
            <a:r>
              <a:rPr lang="nl-NL" dirty="0" smtClean="0"/>
              <a:t>onderzoeken? </a:t>
            </a:r>
            <a:endParaRPr lang="nl-NL" dirty="0"/>
          </a:p>
          <a:p>
            <a:endParaRPr lang="nl-NL" dirty="0"/>
          </a:p>
        </p:txBody>
      </p:sp>
    </p:spTree>
    <p:extLst>
      <p:ext uri="{BB962C8B-B14F-4D97-AF65-F5344CB8AC3E}">
        <p14:creationId xmlns:p14="http://schemas.microsoft.com/office/powerpoint/2010/main" val="3465396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691680" y="1340768"/>
            <a:ext cx="5688632" cy="5078313"/>
          </a:xfrm>
          <a:prstGeom prst="rect">
            <a:avLst/>
          </a:prstGeom>
        </p:spPr>
        <p:txBody>
          <a:bodyPr wrap="square">
            <a:spAutoFit/>
          </a:bodyPr>
          <a:lstStyle/>
          <a:p>
            <a:r>
              <a:rPr lang="nl-NL" sz="3600" dirty="0"/>
              <a:t>Kinderen zijn vormgevers van de toekomst op zoek naar antwoorden op vragen als: </a:t>
            </a:r>
          </a:p>
          <a:p>
            <a:r>
              <a:rPr lang="nl-NL" sz="3600" dirty="0"/>
              <a:t>Wie ben ik?</a:t>
            </a:r>
          </a:p>
          <a:p>
            <a:r>
              <a:rPr lang="nl-NL" sz="3600" dirty="0"/>
              <a:t>Waar ben ik?</a:t>
            </a:r>
          </a:p>
          <a:p>
            <a:r>
              <a:rPr lang="nl-NL" sz="3600" dirty="0"/>
              <a:t>Wat durf ik?</a:t>
            </a:r>
          </a:p>
          <a:p>
            <a:r>
              <a:rPr lang="nl-NL" sz="3600" dirty="0"/>
              <a:t>Wat wil ik</a:t>
            </a:r>
          </a:p>
          <a:p>
            <a:r>
              <a:rPr lang="nl-NL" sz="3600" dirty="0"/>
              <a:t>Wat kan ik</a:t>
            </a:r>
          </a:p>
        </p:txBody>
      </p:sp>
    </p:spTree>
    <p:extLst>
      <p:ext uri="{BB962C8B-B14F-4D97-AF65-F5344CB8AC3E}">
        <p14:creationId xmlns:p14="http://schemas.microsoft.com/office/powerpoint/2010/main" val="3613852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trid\Pictures\bouwstad breda 2011\DSC011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089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trid\Pictures\alwin antwerpen\cultuurfoto's\DSC_0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68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Users\astrid\Pictures\alwin antwerpen\cultuurfoto's\DSC_0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311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286000" y="2828836"/>
            <a:ext cx="4572000" cy="1200329"/>
          </a:xfrm>
          <a:prstGeom prst="rect">
            <a:avLst/>
          </a:prstGeom>
        </p:spPr>
        <p:txBody>
          <a:bodyPr>
            <a:spAutoFit/>
          </a:bodyPr>
          <a:lstStyle/>
          <a:p>
            <a:r>
              <a:rPr lang="nl-NL" dirty="0"/>
              <a:t>"</a:t>
            </a:r>
            <a:r>
              <a:rPr lang="nl-NL" i="1" dirty="0"/>
              <a:t>Als er een wind van verandering waait, bouwen sommige mensen windschermen, anderen bouwen windmolens." </a:t>
            </a:r>
            <a:endParaRPr lang="nl-NL" dirty="0"/>
          </a:p>
        </p:txBody>
      </p:sp>
      <p:sp>
        <p:nvSpPr>
          <p:cNvPr id="3" name="AutoShape 4" descr="data:image/jpeg;base64,/9j/4AAQSkZJRgABAQAAAQABAAD/2wBDAAkGBwgHBgkIBwgKCgkLDRYPDQwMDRsUFRAWIB0iIiAdHx8kKDQsJCYxJx8fLT0tMTU3Ojo6Iys/RD84QzQ5Ojf/2wBDAQoKCg0MDRoPDxo3JR8lNzc3Nzc3Nzc3Nzc3Nzc3Nzc3Nzc3Nzc3Nzc3Nzc3Nzc3Nzc3Nzc3Nzc3Nzc3Nzc3Nzf/wAARCACEAMUDASIAAhEBAxEB/8QAHAAAAQUBAQEAAAAAAAAAAAAABgACAwQFBwEI/8QATxAAAQMDAQQHBAUIBgUNAAAAAQIDBAAFERIGByExE0FRYXGBoRQikbEyQlKishUjJGJygpLBFhczQ8LSJUVTs9E0NWRzdHWEhZOUw+Hw/8QAGQEBAQEBAQEAAAAAAAAAAAAAAAECAwQF/8QAKBEAAgIABgICAgIDAAAAAAAAAAECEQMSEyExQVFhIoEEQjJSI2Jx/9oADAMBAAIRAxEAPwAq6EKSMDgPsnjUzcAL4jIxzyK9DyGx/dlPVwqdqY2BySD419B5ujy7ESregDUwsKPWkjFRhgoPvDFWlT2lHB1eINeLlspSMOZ7hROQ+I1rUj3gokduKvtTAkZURis5ya0EhWo4HdVB6eVEhtOlI7eutabnyZc0jVnT9BzpyjqNY7qwslQ6+OKjVJUsYUMio0pyeArvDDynOU7Hg8aeHMVHpNO6MmulIzY8vEfROBTOnV1nPlXhbzzrzRjkKlIlsXSKNeEk08JPZSKatIWyBQJpmkVY0GmlFUhDhI6smvDk9VTaKljRjIkNspOCs4zjlRySVsJNuigUk00oqw177SFrToUoAlBUDpPWMjgccqlRFedP5ph1f7DZPyopqrGV+Cj0dODVayLPNVjLGj9tQT8zVpqwPq4uPsoT16MrPyA9axLHw12aWFJ9FKIhiI42+lRdWOScdfhVty4yH9WHENBOQQUnhWvFgNxmtCVnHWcAE/OnG3xTlYYQrjkqcBUB8Tj0rxSx4N3VnpWHJIDJclYeKVuIJHYRilRK9frJCUGnLxAYP2PaED5GlWl+X/qR4F9g8lR6qdlSudXF259r6TZqMNjsr0qUXwcGmRZVS499WA2K96MVcyJRXCSedehvuqxo7q9CKuYUQhHdXqU1YCKcE8OQpYorhNe6M1OEcacEd1SxRXCK96MVOEgqUkfSTjI8acECpmFFfo686OrqI7jn9k0tf7KSasN2qQ59JKEftK/kKjxYx5ZpQk+EZXR14W+6tWaLXZ2ku3q5MxkqOE9KsICj2JB4nyrFm7fWG2kptkZ6Y6TjUgFtI7ytXE+QNc3+Sv1Vm1gvvYvx7RLfIw10YPW57vpz9Ksvt2ywNGXc5iE9Hx1LOlIJ5ADmT3DPhXJ9pt5e0FxcMe3SRAb5KTFSPgVkEk+Gmh2O1JnydLaZVwnke8Uhb7p4d2VY9K4zxJzVN0jtDDjHdHXpW9HZqEnVFalSU9YjRCjT/Hp/nVP+t62yM6bPNKc8OkkpHoM0DM7FbUPpUU2KSE5/vHGmz8FKB9Ke1u02ncJcMWNG7npSc/c1Vxyw7N7hg9vQZ05i2Vfg5KwD8EmsmdvLvLoAgxIEckHPShbp8uKR8Qarw92t4VgP3S3sK6wEuOH5CtqNutbUf0q/KWMf3MMJI81LV8qv+JCpgfK2z2rfKiq8OISfqsNNtj0Tn1oemrmz1ap8qRK45AkOKcx4ajwrrqd1VrI9+73I/s9EB6oNXmt2WziUAO+3PK+0ZJT+ECmfDQSkcMTH0jAAHcKVd5/q62UxhVrcWe1cx8n/AHlKmrEZWW3DO0kOa8dpHOoNJPPGaErdvHhvyFRr5CdguJ+vHUXAP22jhSerlnwotgTLbclEW26wZKgMqQl8JWkd6Tgiu0MTbc4Sw2ehFOCDU8hCYjSnpb0dhpP0nHZCEpHmTQ7cdt9mreDquaZKgOUNBd8sj3fWtaiM6bN0N14AkrUgE5TjIx2/OgeXvbtKEITb7NJeXniqW+hoAdwGrj41NH3puFxwvbPQFNaEnJlFIUP2ujI+ArOs3wjejtuGwRTujrCt239gmjEmDNiHHEocS4kHs559MVHN26ty09Hs/arjc5BVp0pHuJPeUAnPdw8RWtX0Z02ESWiTwBJ7hmqT9+2et6nEz7rHW82cKjRldKsHlhWnOD3UIPWjbXaMKXeGzb4ih7sZxwNJUOv3U5Ue/UKtWzduVupVLuQSykcGo0fjn9on/DXPExukzcMLya52+tDT76Y9nfdKAn3nNCQsduck8O8U8bfpKcx7QkZGQenA+SKtM7DWZDhX7NJcUkAFSn1cefZgVoNbJWeKcptrKkk8nCpfzNcE4nbKDUjeDc1J/MRYrJH+01L/AJisOTf9qLktao9zlLB5R4bISkeaE6j5mulG32K3oLpYtcVI4la0Nt48yKpq2u2cZyhu9Ql45pjuhzh+5mmZdIUc7hbE7SXaSqXKiKbcIA6ec7pJHYBxX8RWr/VopSgide1EHm3DYCSP31E/hrcl7wLKyD0Lsl1Q+q2wR+LAodlb0A3IKYlhcWCPdclSwjP7qUq/FVcsSXASSCO1btdl4aUqcgLkrA5yn1qCvFIwPSiqJGjRGgzCitR2EjSltlsIA+A4Vx27bztoXx0cIw4QOMFtkOKHmvI+7WHcb5eLi1ouV1lyQU+8lbmlPEj6own0qacnyXMuj6AfmRo+VSZLLKe111KAPiaoL2m2bWMHaGzk/wDeDP8Amr5wLTLeVhpsYP2Rw4VYZmsFOFOtAd6hVWCvJMx3SVftnwct3+0DwuDJ/wAVQI2v2fb4OX23cOySk/KuKrWw6CG3G1dulQNZ77OlRINV4VDMd8Vtzsyj/XkRfchRV8hVVzeXsu1n9PdUR9iK6c+enFcGzS1VNNdjMdrc3tWBKsIjXVwfaRHbx6uA+lKuK5PUfSlTTj5JbOnM7xbVcHFRdp7KhCEkZSpAkhB68oWkKT5Z8qsCZu2kgK/0eyCeAXGcax5AYFT/ANPtlrukIvVrdKRyEqIiSAf1SMkeOBTX2d193SAhyDDXnHBL0X45AFYppm7Ieh3a8+ntBx+s5x9KhflbuI6fcbtjpB+pHccPyrw7I7BLewi9sgE8k3dkj1Oa0Y+zm7GC30r9wjPLTxPR3Fbq/wCFsk+lKbF0Ph7WbFWaP7TBtaXHuX6PbUNK/iUE1Zjb2LQp5Wq1XLQdOfdaIxjs11A7ed17futwYascyu1OqJ81IzTmrtuveU6hUGAE5GFG0uJA4doRwpSvgm5fXtDsDNIfXa44kZz0irW2tQ88H51LI3g2S3NpMRiVLcUMJRpDSQfPkPI1EzYNgLi4Vwn4a+A92Nc1JA/dC+FSybJsZbmwt1NvAHDXIm6vVS618PDJuDlx3lzX1qKbdDj5+iVvqc9MJFRrum2VzgqXBZmuBQ4JhMFtJ/eHEju1USQbpshaQ49D9hQU8T7HFyT+8E49ahd3r2fWpLFvubyG+R0tpSr4qz6UV9RG3kDE7N7cLddWuDdyFgH35qQc573K8Ts1tS42WpkK4gfrLDmfgo0bHeOwt9QFrkAaQTl9P/CkreFa0rSX40pnJwSNK/TOfSqpT8CkAP8AQe9oypmzvFf/AFaEE+ZIp7Owu1j6xptvQ/rOy2gB5BRPpXQW94Ozi1FKX5RPfGVxp6turIkZbVLUR9UMYz8TRzn4FIFou7i9qT+myYDRB5tLWv5pFaKN2iXE6ZV46+bMXj8VK/lVt/elbI/um03FWesloA/ePyqn/WX7ThUKylQV1PTNJHwbPzqVMbGlA3VWFh0OSZFxl/quPJQn7iQfWt9vY3Zho5FhgLX9t5kOE/xZzQHd95t7ZPRxItvZOPrJU56lQrJVvI2ofb4yIjfYWooB+8TRwm1uW0dcj2GzR0kR7PbWuOT0cJtPV3JqVLDDK/cjsoH6jSU/IVxWPt9tR0iiq7EgfVMZkDq7EZ9asPbxdpUpBD0JXeuKP5EU0peRmR2dyJDlIKZMWM6k9TjKVfMVQXsts71bP2fx/J7P+WuSNb0Np0qwVW7u/RT/AJ60Y29K+jT0zFucHXhlSc/fqaUmMyD+RstYhnTYbQP/AC9n/LWevZyxoVj8hWr/ANk3/lodG9WaAQ/Y4jgx/dy1tn1Sqqr+9FWcr2e4dei4ZP8AuqackXMgq/IFgH+pLSP/AALX+WlQknejbse/aZqT2JdbV68KVZysWjVXO3aXNRSpFrbcWM6nIa4x/iKUgfGpGtiNirijXb56mwrgFRbklwff114rdvszNV0kGdNbQrkhiW24PLUkqPxpi90ENY924y1kci/HQoD4YrUWvJGWUbr7Bz/LVxSOv89HP/x1MnYHZSOhSJF2kyO5ya0nH8KRWaN0kZkajcWs9WIYz+KoXd0kN9eX7rKI6kMxU/zzVbS/YV6JXtm93jDhbfkRQevp7uUg/fyavQNkdgbiX27bMZKwQMx7p0igMDHBSlDt6uqqKN0VtZR79xuaEHmOibRnxOmpV7powbdMK8P9IVgEymErRyH2dNZT35A6fuiilJ9luUxST9Hp2UOD4p0/Ko4G6gRsh+5FIJyejjAH8RqJzd/tVEUUwJ8dTY5KYmOR1HyAAH8Vef0d2yjMlL7s5aicjVdSr5rrp1/In0bze7q2LZ9nekXB0K4HoylA/CfnU43abMwmQr2OSSkg6nZboA8cEA0Hu7JbVS0q6RLqyeQXPB+a6rN7A7Uuv/nWIyGUg6guWFZJ7hms7/2H0H7extgddwiISSPqvuZx5KqtO3XWKQcpk3Jg5yQh5CvxoJoNk7F7QxkLVHhBasBKfZJCQrOeriCKzvyttRYioSJ15iJSoAqlqcKBnhwLmU1YxdbSDfoJJW6gFQEK+FI6y/GyfuqApN7tJjDeHb4w72YiK4ffqkjbi/so1syY0jA+k8yFfhKeFQxt5+0Lr6G12+0qSr6Wlp1J/wB6flSpjY1VbsjLKUPXYAA8CiNx9V1ej7sIcBH/ADrIXqPEhlKT8z8qqs7ez20Fb0CGSOPBax/M1E1vQnSnC2bNEwnjqTKX8tNKxBsaB3YWqY4VPXS6ZHUlTIGP4DTlbp7KAALld+Y/vWfl0VUnt5cqGkKTZGHNQ45mKTj7lQt72ZCiC9YGg3kZ0TiTyPa3UrEKqLqt01oA/N3S6pVnOSWT6dGKjXuojlvDd7fKs83Y6T8iK9j72IC/7a0TUAqxltxCwB35IrVj7zNlnODkqUwesOQ3D6oCqnzQ2BKVuimJyWr5GPYFRVD/ABGs5W7TaVoDojbXz2JkqSfvIArpzW1+zUpKS3e4IK/opdd6JX8K8GtFlxD/ABjuIeSRn80sK+VM81yMqOMq2I2raOFWVxY7W5LCh+OqcvZi/wAdsKkWO4JB+yyVn7ua70lRPj1in5xy4GrrMZUfND9omIXhUGYg/ZVHWk/AilX0v0igMBRHgTSpqvwMpyebufQlY9luuj/tMMFR8wofKqg3cbUxCUwL3FbbB93RLkNfdCMD406PsFtlaU4s16jobSeCGJrrQ80FOn51K7H3oscpbruOpDkdX4gKlvyPogOxe3IVgbQjHaLrIx+Go3N3+1r/APym+sLSeeudJX/gqwXN6YAAEkcOeqKP504Qd5bwBfuCkq6kqeZT6pFT7KRM7oJchGZN8ayeYEVS/wASxVtrdnfbM4uZYby0ZKVgFLWqMSkDkCCoH9lWBUR2Q3hzVan7+GkfY/KjwT8EpNSM2neJs+HZDcyRcGwcFtqUZfugc9DgzjrwkZqpu+SDndqt4VnAblxX3NI4ret/SpP7zWB61Wjbz75IlBmS1ZkLHAhTLqV+GOl5+Va1t3qPtLUzdbTpkNJAX7M4ULz3trGU+Ga20b0NnJLXRzfb2M8NL8bpQP4CqtNPnKPswXN481OG/ZIKldqVLHpn+dZUrevfojqmQxY9RPAKad5ePS0WjbTY9SVLakNHJxwtzvP/ANOrMLavZk5/ONpB5hcJQB+5Wdv6gHbVvMcfcQmfAYJAytUZwp/hSokeWrzoyh7bWeQAgTTHVzw+0pGP3vo+tVnbZsdtNqQ21AdfWMlUYhp8AeGFeRGO0UN3HdhMbyqy3RlxHUzMBQR++kEfdHjRZH6G4dMxrPeCctQJoPUlKHFH4capTNidm/dKbQywpJyAwVtY8kkZrlty2EvbK8SbR0oAz0jWl0DyHvelSxbrdLVhhufMZWOGh1xXDwSrOPhWslcMl+Q8f2Bs0gFtDs9hBHEoeSr8STVFvdnbYrii3dJ6grkHEtnHwAoZb3g7SMvhMd+I8OR9ojA580lJrbO8aRHSlU+Aw6tXMsOKRnyOr50y4iHxJJ+7JcgJUxeEtcOS4mr/ABisqRuouiWyqNeYb6yoe4+ytkdfHIK/lWqd7dsJIXZ7gO0hxo/Mir8Hehs/KUEPonwQcYXIZC0Hnwy2VEeYA76y3iItRAd7dztRFQo+zxZIOVYjyQpXwUE1gXKy3W1EruFsmRkgZLi2ToHisZT613SFtRY7i6lqFdoLzv8Asw+Ar4HBrYBWjiMoV44q6slyMqPmVt9t0kIcQo/qqBqstpLbutKQhechaeBB8Rxr6Vm223T0lM+BFkg8+lZSrPxFYU/d/stMJUbWGDjGYry2seCQdPpWtZdomU43C2r2ignTGvk8Y+q46XQB3BecVuRt5W0zSQn2uM/jgS/GSSfhpogum6iIcm2XZ9k54IkoDqfDKdJHjxoZmbuNpYw1NsxJeBw9nkDJ8lhNFKD6FM24+9K8pSRIt9tdV1KQHEems0qDH7HfojhakWa4oWn/AKKtQPgUgg+RpVcuGLYYtq3kREno7nFlEDgjpGVn7yR869G0W8hsHpLRFfxzxHQr8C6vIabK9JbZWQM8Eg6akEZrXrkNx9P1UhA4eleLW9HfT9mUva3eAk6Rszjh9JNrkKB7/pEV41et5L6gW7atGeoW5KD8XK2kNRjybax2dEOXj4U15xlSxGU0W+IKcpwCM9uMf/vCmt6Gn7Mzpd6Upzo/zkZPWr9FSPM1Odotu9mVqkX6F7XCSdClOBGk4H0ukbHu9XFQwezNbEMFASWwUKRyDRIzkdorQjXCYyspbW4psJCcOuFXLhg5JP8AM99aWOu0TSfkpJ2z2N2mSlu+xm2Vj6P5QZStHLmlwZAHjpNRK2R3fzG+kiyGUoPIsXcgfBSjUE6ybPXR3ppFpb6VXFTkJ8slWeOSkHSfE8e01QO7jZ2W4tS7pPYIPuoeQhQHdnTxHnmuixIPh0YcWjftm7nZN4qMN2Q8QOJbuAXjyGaklbvIGdLcya0ns9w/4c0Ivbrpxwq1TrbJ0fQWltTSgfFIXg/vU9vYzeDEAXGuCk6fqJurh+6rA+NbtdSM16NG47By4eZNtme0FoAoZKCh0/sqBxns5f8AGO2bb3WCroZyUykp91SHklp1PcTjn3FOe+sxG1W2Gzk5Me9hx9Ab99ma0nBzjGHkDnz61Dnw7Dy3nZ3bu3B1bOp5rAcRr0SGD2EpOcdnMGrul8t0P+EMPby0PHEtMiERyU6kKQfNJJ+IFEMGRab4yVx5MO4NY+ihaHRjvFAt23WPK1u2i7a+sMTE48gtI4DxT50FXfZ272J5LtxgutBGSmW1lSE8OYcT9HzwaKEHwxbR16ZsJs1JdDibcmK6DwVEWpnj3pB0nzFDd13WtSFFUO9vtkknD8dLmB2DSU0JQtvdorZhLVx9pZSNIZmoDo8dXBf3qIYm9lYJVOsiCByMeScnyUnA+NVxxI8BNMpSt014QQYt0tz47HUuMn0C6yLrsHtJbWOlVATJTnBEBZfI58SkAKPkKO429bZ9eUyI1wiHhxcYStPxQpR9K37HtTZdoFLbtlxbddTk9GpBbXgYyQlQBI4jiKznmhSZ8/S4z0ZIbuEZ6Nk8ESmVN5544KA76uWnaK92Uhu33SWw0MAN69aAOwJUCAPDFfRjqQtGh5AcR9laeHwNCV63f7OXJKlogiG8RwdhK6MeJR9Anj9nPfV1U+UMr6AuDvRvrPCXHgzUfsKZWfNJKfu1vRN69rOlNwts9g8ApTOh1I+JSeHhQ5ct2l4iqUq2SI09kZIQpXRO9wwfdJ79VC9ytVytylC5W+XFKQcl5lQTw7F40kd4NaqEuCW0dnibYbN3MgRrvHQ4TpCZGplRPcFgelaiV5SCMFBGQoHIUO48jXzkrCk5BBSevIOakgXO42hzXapkiHk5KW1YST2lPI+YrLwvDKpeT6OS6QOBIpVxiFvRvkdnRLjQpqxydWgtq89BCT8B50qxpsuZBMylaGkqe1FxXDowcJFTezqWdXSau81Cl1XEKIGeZJxVltSVYKcr7SRwrxHpHobS2nKlauHAJ5n41WfcMk4UgoKMhIKhwPbx4VZSyC90hIT3CmPMs69YbK1J/W4en86UD2PGktodzI1oKsjCQgoGBzOfe8eHhVrosrCyhxQwdQOMdtRhTjjWSnA5gEeteoU64rSF6gOeFGgJEuslCnHCVAK04xzGOQ+dPYUpUdTvD3TwI7KjXFC2ynWEhPvcBw4V77R7O002gZyMZwaAljtoUsuBDasnOdA1DuJ41ZeelKIEefKiuA8ShWoKHZpXlPpVZh1JQcKAIGOA5f8A3UpQkpKgVHvpbFFxic65bhAvKGbm0sFD+UJSVJPXpACcjhngO0UJ33Yh63n8s7FS5C3GuCoyFnpUA/YVzPLilWSe08q30qKUBByCDgDtp6nMLDoJQpIx0iTgju8O7lXWGLKJiUEwYsm9G5wj0F7ipmBs6VKCQy8O4pwEk+Se/to+s+11jvYQ3DuDQecBHsr/AObdPaNKuflmh682q1X0a7xFKn8YTOi+66B3gfSHcQR3UG3HdzNWyt6zXGJdo4VgNqwhfD6uclOocsEp8uVehSw58bM4tSR0u57D7NXJxTki1NNuqOS5FUphRPadBAJ8QaF7luriLObfeJEfJPuPspdSO4YKT8c0DNX3afZpQjGZcYJCsBmWglJ7glwEEfs0Q2jeXfH5rTMuNbnQtQTqS2ts/iI9K3lmv4slrsY9uqviQTFuFvfUOQOtv5g0L7RbP3KwBLd9ipbSs/m3cpW0s9yhwz3HB68YrrMTeLay3quEaRAIb1YWNQ/tNAJI4jJIPLl10TRZ0C5tkxHEy2eaiBqGcZHDv6u2pqSXIpdHA7LtHebS30VtusphvOdAIcSOf1Vgpx5UY2/enMbARd7azITj3nIiy2o+CFZHqPKiu/7C7P3dBcEMwJJCcPQwls8Tj3k/QVjvGcddBFw3b3WI4lUV1M6KlBW6W0hDoxk8EE4OcYGFdYrSlCXJKaDqw7W2W+KSmDMQmQoZMaRht0Y58DwV+6TRElZCSn6p5jq+FcEctbkARnTFuMaRnC/aGgkAFzR7wODqwR9HxFEFj2vu1tUv2uaqUzlwhl1gK0oQ50fBeoKzkg8SRjPXWHDwas6FdNk9n7qsrnWmMXScl5kFlw+KkEE+eaE7vuotrwKrZcJUM9SHgHkfMK88nwrUg7wLc5Gccucd6H0by2Stv86jKVac5AChnOcYOB10RQrpb56SqDNjSABlQbcBUnxHMcxzFT5IcnGbhuy2iiuhLHsctB5Lbf0fEKx/OlXbClJUQDkjnjqpVdRjKjnpcUVirTLY1qBKjgZ50qVeI9B62tSpAQThIzw8q9nEpaUQT7vUDj5UqVCkLS1FooJyBxyeJPj21oxUgNlQ5mlSoBXBZbZQEcNasK8K9gElAzxyevjSpVlg8lMoYT0zaeKuaDxT8KmJIVpBwOWBSpVQS4HRqI4YFMT72VHrTkjqNKlQCKQ2pCUcArGRSOUPdI0pTbuMa0Hjy6+ojuORSpVVyTo07Q/+V7XIE9ll1CXC0W1NhSFp5cUnI+HCqz+7/ZicSkWtuKvAV0kRRaIPgDjyxilSrvBs4yORbQQxbb3NhofffS2vR0j69S1ADIyRjPHuqrEu1zhOBUK4So6kHCS06QAPDl6UqVe79Tj2dL3W7S3K+iVEui23zGwUvlOHF9fvEcD9I9VHbSEkYIyOWDx5caVKvJLk6IbNhxZrSWZ0ZmS0T9B9AWnnzweR765FvV2cgWBEKbay+z7W4tC2elKm0497KQeI49WccOVKlWoEYCNy5A1pD7oCjrUAs+8c5ye3jUxlSQlJEl4EDAKXCCMcsEUqVeghqRNs9pYbIRHvL+k9TqEOkea0k+tKlSrk1uVH/9k="/>
          <p:cNvSpPr>
            <a:spLocks noChangeAspect="1" noChangeArrowheads="1"/>
          </p:cNvSpPr>
          <p:nvPr/>
        </p:nvSpPr>
        <p:spPr bwMode="auto">
          <a:xfrm>
            <a:off x="63500" y="-523875"/>
            <a:ext cx="1609725" cy="1076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6" descr="data:image/jpeg;base64,/9j/4AAQSkZJRgABAQAAAQABAAD/2wBDAAkGBwgHBgkIBwgKCgkLDRYPDQwMDRsUFRAWIB0iIiAdHx8kKDQsJCYxJx8fLT0tMTU3Ojo6Iys/RD84QzQ5Ojf/2wBDAQoKCg0MDRoPDxo3JR8lNzc3Nzc3Nzc3Nzc3Nzc3Nzc3Nzc3Nzc3Nzc3Nzc3Nzc3Nzc3Nzc3Nzc3Nzc3Nzc3Nzf/wAARCACEAMUDASIAAhEBAxEB/8QAHAAAAQUBAQEAAAAAAAAAAAAABgACAwQFBwEI/8QATxAAAQMDAQQHBAUIBgUNAAAAAQIDBAAFERIGByExE0FRYXGBoRQikbEyQlKishUjJGJygpLBFhczQ8LSJUVTs9E0NWRzdHWEhZOUw+Hw/8QAGQEBAQEBAQEAAAAAAAAAAAAAAAECAwQF/8QAKBEAAgIABgICAgIDAAAAAAAAAAECEQMSEyExQVFhIoEEQjJSI2Jx/9oADAMBAAIRAxEAPwAq6EKSMDgPsnjUzcAL4jIxzyK9DyGx/dlPVwqdqY2BySD419B5ujy7ESregDUwsKPWkjFRhgoPvDFWlT2lHB1eINeLlspSMOZ7hROQ+I1rUj3gokduKvtTAkZURis5ya0EhWo4HdVB6eVEhtOlI7eutabnyZc0jVnT9BzpyjqNY7qwslQ6+OKjVJUsYUMio0pyeArvDDynOU7Hg8aeHMVHpNO6MmulIzY8vEfROBTOnV1nPlXhbzzrzRjkKlIlsXSKNeEk08JPZSKatIWyBQJpmkVY0GmlFUhDhI6smvDk9VTaKljRjIkNspOCs4zjlRySVsJNuigUk00oqw177SFrToUoAlBUDpPWMjgccqlRFedP5ph1f7DZPyopqrGV+Cj0dODVayLPNVjLGj9tQT8zVpqwPq4uPsoT16MrPyA9axLHw12aWFJ9FKIhiI42+lRdWOScdfhVty4yH9WHENBOQQUnhWvFgNxmtCVnHWcAE/OnG3xTlYYQrjkqcBUB8Tj0rxSx4N3VnpWHJIDJclYeKVuIJHYRilRK9frJCUGnLxAYP2PaED5GlWl+X/qR4F9g8lR6qdlSudXF259r6TZqMNjsr0qUXwcGmRZVS499WA2K96MVcyJRXCSedehvuqxo7q9CKuYUQhHdXqU1YCKcE8OQpYorhNe6M1OEcacEd1SxRXCK96MVOEgqUkfSTjI8acECpmFFfo686OrqI7jn9k0tf7KSasN2qQ59JKEftK/kKjxYx5ZpQk+EZXR14W+6tWaLXZ2ku3q5MxkqOE9KsICj2JB4nyrFm7fWG2kptkZ6Y6TjUgFtI7ytXE+QNc3+Sv1Vm1gvvYvx7RLfIw10YPW57vpz9Ksvt2ywNGXc5iE9Hx1LOlIJ5ADmT3DPhXJ9pt5e0FxcMe3SRAb5KTFSPgVkEk+Gmh2O1JnydLaZVwnke8Uhb7p4d2VY9K4zxJzVN0jtDDjHdHXpW9HZqEnVFalSU9YjRCjT/Hp/nVP+t62yM6bPNKc8OkkpHoM0DM7FbUPpUU2KSE5/vHGmz8FKB9Ke1u02ncJcMWNG7npSc/c1Vxyw7N7hg9vQZ05i2Vfg5KwD8EmsmdvLvLoAgxIEckHPShbp8uKR8Qarw92t4VgP3S3sK6wEuOH5CtqNutbUf0q/KWMf3MMJI81LV8qv+JCpgfK2z2rfKiq8OISfqsNNtj0Tn1oemrmz1ap8qRK45AkOKcx4ajwrrqd1VrI9+73I/s9EB6oNXmt2WziUAO+3PK+0ZJT+ECmfDQSkcMTH0jAAHcKVd5/q62UxhVrcWe1cx8n/AHlKmrEZWW3DO0kOa8dpHOoNJPPGaErdvHhvyFRr5CdguJ+vHUXAP22jhSerlnwotgTLbclEW26wZKgMqQl8JWkd6Tgiu0MTbc4Sw2ehFOCDU8hCYjSnpb0dhpP0nHZCEpHmTQ7cdt9mreDquaZKgOUNBd8sj3fWtaiM6bN0N14AkrUgE5TjIx2/OgeXvbtKEITb7NJeXniqW+hoAdwGrj41NH3puFxwvbPQFNaEnJlFIUP2ujI+ArOs3wjejtuGwRTujrCt239gmjEmDNiHHEocS4kHs559MVHN26ty09Hs/arjc5BVp0pHuJPeUAnPdw8RWtX0Z02ESWiTwBJ7hmqT9+2et6nEz7rHW82cKjRldKsHlhWnOD3UIPWjbXaMKXeGzb4ih7sZxwNJUOv3U5Ue/UKtWzduVupVLuQSykcGo0fjn9on/DXPExukzcMLya52+tDT76Y9nfdKAn3nNCQsduck8O8U8bfpKcx7QkZGQenA+SKtM7DWZDhX7NJcUkAFSn1cefZgVoNbJWeKcptrKkk8nCpfzNcE4nbKDUjeDc1J/MRYrJH+01L/AJisOTf9qLktao9zlLB5R4bISkeaE6j5mulG32K3oLpYtcVI4la0Nt48yKpq2u2cZyhu9Ql45pjuhzh+5mmZdIUc7hbE7SXaSqXKiKbcIA6ec7pJHYBxX8RWr/VopSgide1EHm3DYCSP31E/hrcl7wLKyD0Lsl1Q+q2wR+LAodlb0A3IKYlhcWCPdclSwjP7qUq/FVcsSXASSCO1btdl4aUqcgLkrA5yn1qCvFIwPSiqJGjRGgzCitR2EjSltlsIA+A4Vx27bztoXx0cIw4QOMFtkOKHmvI+7WHcb5eLi1ouV1lyQU+8lbmlPEj6own0qacnyXMuj6AfmRo+VSZLLKe111KAPiaoL2m2bWMHaGzk/wDeDP8Amr5wLTLeVhpsYP2Rw4VYZmsFOFOtAd6hVWCvJMx3SVftnwct3+0DwuDJ/wAVQI2v2fb4OX23cOySk/KuKrWw6CG3G1dulQNZ77OlRINV4VDMd8Vtzsyj/XkRfchRV8hVVzeXsu1n9PdUR9iK6c+enFcGzS1VNNdjMdrc3tWBKsIjXVwfaRHbx6uA+lKuK5PUfSlTTj5JbOnM7xbVcHFRdp7KhCEkZSpAkhB68oWkKT5Z8qsCZu2kgK/0eyCeAXGcax5AYFT/ANPtlrukIvVrdKRyEqIiSAf1SMkeOBTX2d193SAhyDDXnHBL0X45AFYppm7Ieh3a8+ntBx+s5x9KhflbuI6fcbtjpB+pHccPyrw7I7BLewi9sgE8k3dkj1Oa0Y+zm7GC30r9wjPLTxPR3Fbq/wCFsk+lKbF0Ph7WbFWaP7TBtaXHuX6PbUNK/iUE1Zjb2LQp5Wq1XLQdOfdaIxjs11A7ed17futwYascyu1OqJ81IzTmrtuveU6hUGAE5GFG0uJA4doRwpSvgm5fXtDsDNIfXa44kZz0irW2tQ88H51LI3g2S3NpMRiVLcUMJRpDSQfPkPI1EzYNgLi4Vwn4a+A92Nc1JA/dC+FSybJsZbmwt1NvAHDXIm6vVS618PDJuDlx3lzX1qKbdDj5+iVvqc9MJFRrum2VzgqXBZmuBQ4JhMFtJ/eHEju1USQbpshaQ49D9hQU8T7HFyT+8E49ahd3r2fWpLFvubyG+R0tpSr4qz6UV9RG3kDE7N7cLddWuDdyFgH35qQc573K8Ts1tS42WpkK4gfrLDmfgo0bHeOwt9QFrkAaQTl9P/CkreFa0rSX40pnJwSNK/TOfSqpT8CkAP8AQe9oypmzvFf/AFaEE+ZIp7Owu1j6xptvQ/rOy2gB5BRPpXQW94Ozi1FKX5RPfGVxp6turIkZbVLUR9UMYz8TRzn4FIFou7i9qT+myYDRB5tLWv5pFaKN2iXE6ZV46+bMXj8VK/lVt/elbI/um03FWesloA/ePyqn/WX7ThUKylQV1PTNJHwbPzqVMbGlA3VWFh0OSZFxl/quPJQn7iQfWt9vY3Zho5FhgLX9t5kOE/xZzQHd95t7ZPRxItvZOPrJU56lQrJVvI2ofb4yIjfYWooB+8TRwm1uW0dcj2GzR0kR7PbWuOT0cJtPV3JqVLDDK/cjsoH6jSU/IVxWPt9tR0iiq7EgfVMZkDq7EZ9asPbxdpUpBD0JXeuKP5EU0peRmR2dyJDlIKZMWM6k9TjKVfMVQXsts71bP2fx/J7P+WuSNb0Np0qwVW7u/RT/AJ60Y29K+jT0zFucHXhlSc/fqaUmMyD+RstYhnTYbQP/AC9n/LWevZyxoVj8hWr/ANk3/lodG9WaAQ/Y4jgx/dy1tn1Sqqr+9FWcr2e4dei4ZP8AuqackXMgq/IFgH+pLSP/AALX+WlQknejbse/aZqT2JdbV68KVZysWjVXO3aXNRSpFrbcWM6nIa4x/iKUgfGpGtiNirijXb56mwrgFRbklwff114rdvszNV0kGdNbQrkhiW24PLUkqPxpi90ENY924y1kci/HQoD4YrUWvJGWUbr7Bz/LVxSOv89HP/x1MnYHZSOhSJF2kyO5ya0nH8KRWaN0kZkajcWs9WIYz+KoXd0kN9eX7rKI6kMxU/zzVbS/YV6JXtm93jDhbfkRQevp7uUg/fyavQNkdgbiX27bMZKwQMx7p0igMDHBSlDt6uqqKN0VtZR79xuaEHmOibRnxOmpV7powbdMK8P9IVgEymErRyH2dNZT35A6fuiilJ9luUxST9Hp2UOD4p0/Ko4G6gRsh+5FIJyejjAH8RqJzd/tVEUUwJ8dTY5KYmOR1HyAAH8Vef0d2yjMlL7s5aicjVdSr5rrp1/In0bze7q2LZ9nekXB0K4HoylA/CfnU43abMwmQr2OSSkg6nZboA8cEA0Hu7JbVS0q6RLqyeQXPB+a6rN7A7Uuv/nWIyGUg6guWFZJ7hms7/2H0H7extgddwiISSPqvuZx5KqtO3XWKQcpk3Jg5yQh5CvxoJoNk7F7QxkLVHhBasBKfZJCQrOeriCKzvyttRYioSJ15iJSoAqlqcKBnhwLmU1YxdbSDfoJJW6gFQEK+FI6y/GyfuqApN7tJjDeHb4w72YiK4ffqkjbi/so1syY0jA+k8yFfhKeFQxt5+0Lr6G12+0qSr6Wlp1J/wB6flSpjY1VbsjLKUPXYAA8CiNx9V1ej7sIcBH/ADrIXqPEhlKT8z8qqs7ez20Fb0CGSOPBax/M1E1vQnSnC2bNEwnjqTKX8tNKxBsaB3YWqY4VPXS6ZHUlTIGP4DTlbp7KAALld+Y/vWfl0VUnt5cqGkKTZGHNQ45mKTj7lQt72ZCiC9YGg3kZ0TiTyPa3UrEKqLqt01oA/N3S6pVnOSWT6dGKjXuojlvDd7fKs83Y6T8iK9j72IC/7a0TUAqxltxCwB35IrVj7zNlnODkqUwesOQ3D6oCqnzQ2BKVuimJyWr5GPYFRVD/ABGs5W7TaVoDojbXz2JkqSfvIArpzW1+zUpKS3e4IK/opdd6JX8K8GtFlxD/ABjuIeSRn80sK+VM81yMqOMq2I2raOFWVxY7W5LCh+OqcvZi/wAdsKkWO4JB+yyVn7ua70lRPj1in5xy4GrrMZUfND9omIXhUGYg/ZVHWk/AilX0v0igMBRHgTSpqvwMpyebufQlY9luuj/tMMFR8wofKqg3cbUxCUwL3FbbB93RLkNfdCMD406PsFtlaU4s16jobSeCGJrrQ80FOn51K7H3oscpbruOpDkdX4gKlvyPogOxe3IVgbQjHaLrIx+Go3N3+1r/APym+sLSeeudJX/gqwXN6YAAEkcOeqKP504Qd5bwBfuCkq6kqeZT6pFT7KRM7oJchGZN8ayeYEVS/wASxVtrdnfbM4uZYby0ZKVgFLWqMSkDkCCoH9lWBUR2Q3hzVan7+GkfY/KjwT8EpNSM2neJs+HZDcyRcGwcFtqUZfugc9DgzjrwkZqpu+SDndqt4VnAblxX3NI4ret/SpP7zWB61Wjbz75IlBmS1ZkLHAhTLqV+GOl5+Va1t3qPtLUzdbTpkNJAX7M4ULz3trGU+Ga20b0NnJLXRzfb2M8NL8bpQP4CqtNPnKPswXN481OG/ZIKldqVLHpn+dZUrevfojqmQxY9RPAKad5ePS0WjbTY9SVLakNHJxwtzvP/ANOrMLavZk5/ONpB5hcJQB+5Wdv6gHbVvMcfcQmfAYJAytUZwp/hSokeWrzoyh7bWeQAgTTHVzw+0pGP3vo+tVnbZsdtNqQ21AdfWMlUYhp8AeGFeRGO0UN3HdhMbyqy3RlxHUzMBQR++kEfdHjRZH6G4dMxrPeCctQJoPUlKHFH4capTNidm/dKbQywpJyAwVtY8kkZrlty2EvbK8SbR0oAz0jWl0DyHvelSxbrdLVhhufMZWOGh1xXDwSrOPhWslcMl+Q8f2Bs0gFtDs9hBHEoeSr8STVFvdnbYrii3dJ6grkHEtnHwAoZb3g7SMvhMd+I8OR9ojA580lJrbO8aRHSlU+Aw6tXMsOKRnyOr50y4iHxJJ+7JcgJUxeEtcOS4mr/ABisqRuouiWyqNeYb6yoe4+ytkdfHIK/lWqd7dsJIXZ7gO0hxo/Mir8Hehs/KUEPonwQcYXIZC0Hnwy2VEeYA76y3iItRAd7dztRFQo+zxZIOVYjyQpXwUE1gXKy3W1EruFsmRkgZLi2ToHisZT613SFtRY7i6lqFdoLzv8Asw+Ar4HBrYBWjiMoV44q6slyMqPmVt9t0kIcQo/qqBqstpLbutKQhechaeBB8Rxr6Vm223T0lM+BFkg8+lZSrPxFYU/d/stMJUbWGDjGYry2seCQdPpWtZdomU43C2r2ignTGvk8Y+q46XQB3BecVuRt5W0zSQn2uM/jgS/GSSfhpogum6iIcm2XZ9k54IkoDqfDKdJHjxoZmbuNpYw1NsxJeBw9nkDJ8lhNFKD6FM24+9K8pSRIt9tdV1KQHEems0qDH7HfojhakWa4oWn/AKKtQPgUgg+RpVcuGLYYtq3kREno7nFlEDgjpGVn7yR869G0W8hsHpLRFfxzxHQr8C6vIabK9JbZWQM8Eg6akEZrXrkNx9P1UhA4eleLW9HfT9mUva3eAk6Rszjh9JNrkKB7/pEV41et5L6gW7atGeoW5KD8XK2kNRjybax2dEOXj4U15xlSxGU0W+IKcpwCM9uMf/vCmt6Gn7Mzpd6Upzo/zkZPWr9FSPM1Odotu9mVqkX6F7XCSdClOBGk4H0ukbHu9XFQwezNbEMFASWwUKRyDRIzkdorQjXCYyspbW4psJCcOuFXLhg5JP8AM99aWOu0TSfkpJ2z2N2mSlu+xm2Vj6P5QZStHLmlwZAHjpNRK2R3fzG+kiyGUoPIsXcgfBSjUE6ybPXR3ppFpb6VXFTkJ8slWeOSkHSfE8e01QO7jZ2W4tS7pPYIPuoeQhQHdnTxHnmuixIPh0YcWjftm7nZN4qMN2Q8QOJbuAXjyGaklbvIGdLcya0ns9w/4c0Ivbrpxwq1TrbJ0fQWltTSgfFIXg/vU9vYzeDEAXGuCk6fqJurh+6rA+NbtdSM16NG47By4eZNtme0FoAoZKCh0/sqBxns5f8AGO2bb3WCroZyUykp91SHklp1PcTjn3FOe+sxG1W2Gzk5Me9hx9Ab99ma0nBzjGHkDnz61Dnw7Dy3nZ3bu3B1bOp5rAcRr0SGD2EpOcdnMGrul8t0P+EMPby0PHEtMiERyU6kKQfNJJ+IFEMGRab4yVx5MO4NY+ihaHRjvFAt23WPK1u2i7a+sMTE48gtI4DxT50FXfZ272J5LtxgutBGSmW1lSE8OYcT9HzwaKEHwxbR16ZsJs1JdDibcmK6DwVEWpnj3pB0nzFDd13WtSFFUO9vtkknD8dLmB2DSU0JQtvdorZhLVx9pZSNIZmoDo8dXBf3qIYm9lYJVOsiCByMeScnyUnA+NVxxI8BNMpSt014QQYt0tz47HUuMn0C6yLrsHtJbWOlVATJTnBEBZfI58SkAKPkKO429bZ9eUyI1wiHhxcYStPxQpR9K37HtTZdoFLbtlxbddTk9GpBbXgYyQlQBI4jiKznmhSZ8/S4z0ZIbuEZ6Nk8ESmVN5544KA76uWnaK92Uhu33SWw0MAN69aAOwJUCAPDFfRjqQtGh5AcR9laeHwNCV63f7OXJKlogiG8RwdhK6MeJR9Anj9nPfV1U+UMr6AuDvRvrPCXHgzUfsKZWfNJKfu1vRN69rOlNwts9g8ApTOh1I+JSeHhQ5ct2l4iqUq2SI09kZIQpXRO9wwfdJ79VC9ytVytylC5W+XFKQcl5lQTw7F40kd4NaqEuCW0dnibYbN3MgRrvHQ4TpCZGplRPcFgelaiV5SCMFBGQoHIUO48jXzkrCk5BBSevIOakgXO42hzXapkiHk5KW1YST2lPI+YrLwvDKpeT6OS6QOBIpVxiFvRvkdnRLjQpqxydWgtq89BCT8B50qxpsuZBMylaGkqe1FxXDowcJFTezqWdXSau81Cl1XEKIGeZJxVltSVYKcr7SRwrxHpHobS2nKlauHAJ5n41WfcMk4UgoKMhIKhwPbx4VZSyC90hIT3CmPMs69YbK1J/W4en86UD2PGktodzI1oKsjCQgoGBzOfe8eHhVrosrCyhxQwdQOMdtRhTjjWSnA5gEeteoU64rSF6gOeFGgJEuslCnHCVAK04xzGOQ+dPYUpUdTvD3TwI7KjXFC2ynWEhPvcBw4V77R7O002gZyMZwaAljtoUsuBDasnOdA1DuJ41ZeelKIEefKiuA8ShWoKHZpXlPpVZh1JQcKAIGOA5f8A3UpQkpKgVHvpbFFxic65bhAvKGbm0sFD+UJSVJPXpACcjhngO0UJ33Yh63n8s7FS5C3GuCoyFnpUA/YVzPLilWSe08q30qKUBByCDgDtp6nMLDoJQpIx0iTgju8O7lXWGLKJiUEwYsm9G5wj0F7ipmBs6VKCQy8O4pwEk+Se/to+s+11jvYQ3DuDQecBHsr/AObdPaNKuflmh682q1X0a7xFKn8YTOi+66B3gfSHcQR3UG3HdzNWyt6zXGJdo4VgNqwhfD6uclOocsEp8uVehSw58bM4tSR0u57D7NXJxTki1NNuqOS5FUphRPadBAJ8QaF7luriLObfeJEfJPuPspdSO4YKT8c0DNX3afZpQjGZcYJCsBmWglJ7glwEEfs0Q2jeXfH5rTMuNbnQtQTqS2ts/iI9K3lmv4slrsY9uqviQTFuFvfUOQOtv5g0L7RbP3KwBLd9ipbSs/m3cpW0s9yhwz3HB68YrrMTeLay3quEaRAIb1YWNQ/tNAJI4jJIPLl10TRZ0C5tkxHEy2eaiBqGcZHDv6u2pqSXIpdHA7LtHebS30VtusphvOdAIcSOf1Vgpx5UY2/enMbARd7azITj3nIiy2o+CFZHqPKiu/7C7P3dBcEMwJJCcPQwls8Tj3k/QVjvGcddBFw3b3WI4lUV1M6KlBW6W0hDoxk8EE4OcYGFdYrSlCXJKaDqw7W2W+KSmDMQmQoZMaRht0Y58DwV+6TRElZCSn6p5jq+FcEctbkARnTFuMaRnC/aGgkAFzR7wODqwR9HxFEFj2vu1tUv2uaqUzlwhl1gK0oQ50fBeoKzkg8SRjPXWHDwas6FdNk9n7qsrnWmMXScl5kFlw+KkEE+eaE7vuotrwKrZcJUM9SHgHkfMK88nwrUg7wLc5Gccucd6H0by2Stv86jKVac5AChnOcYOB10RQrpb56SqDNjSABlQbcBUnxHMcxzFT5IcnGbhuy2iiuhLHsctB5Lbf0fEKx/OlXbClJUQDkjnjqpVdRjKjnpcUVirTLY1qBKjgZ50qVeI9B62tSpAQThIzw8q9nEpaUQT7vUDj5UqVCkLS1FooJyBxyeJPj21oxUgNlQ5mlSoBXBZbZQEcNasK8K9gElAzxyevjSpVlg8lMoYT0zaeKuaDxT8KmJIVpBwOWBSpVQS4HRqI4YFMT72VHrTkjqNKlQCKQ2pCUcArGRSOUPdI0pTbuMa0Hjy6+ojuORSpVVyTo07Q/+V7XIE9ll1CXC0W1NhSFp5cUnI+HCqz+7/ZicSkWtuKvAV0kRRaIPgDjyxilSrvBs4yORbQQxbb3NhofffS2vR0j69S1ADIyRjPHuqrEu1zhOBUK4So6kHCS06QAPDl6UqVe79Tj2dL3W7S3K+iVEui23zGwUvlOHF9fvEcD9I9VHbSEkYIyOWDx5caVKvJLk6IbNhxZrSWZ0ZmS0T9B9AWnnzweR765FvV2cgWBEKbay+z7W4tC2elKm0497KQeI49WccOVKlWoEYCNy5A1pD7oCjrUAs+8c5ye3jUxlSQlJEl4EDAKXCCMcsEUqVeghqRNs9pYbIRHvL+k9TqEOkea0k+tKlSrk1uVH/9k="/>
          <p:cNvSpPr>
            <a:spLocks noChangeAspect="1" noChangeArrowheads="1"/>
          </p:cNvSpPr>
          <p:nvPr/>
        </p:nvSpPr>
        <p:spPr bwMode="auto">
          <a:xfrm>
            <a:off x="215900" y="-371475"/>
            <a:ext cx="1609725" cy="1076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2" name="Picture 8" descr="http://t2.gstatic.com/images?q=tbn:ANd9GcRyIxmfVGoMrRNhqwJmz8Ge6KaRcuN3hXdFwmJUNlrJK_DdmpuU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62" y="68926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3.gstatic.com/images?q=tbn:ANd9GcTgRCp2GayWCgI5xf8ucwTIbdfHa7jG0pBFjl4UzHL2K0BnTxW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029312"/>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883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descr="C:\Users\astrid\Pictures\bouwstad breda 2011\DSC011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0"/>
            <a:ext cx="62646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422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8229600" cy="1143000"/>
          </a:xfrm>
          <a:ln>
            <a:miter lim="800000"/>
            <a:headEnd/>
            <a:tailEnd/>
          </a:ln>
        </p:spPr>
        <p:style>
          <a:lnRef idx="2">
            <a:schemeClr val="accent5"/>
          </a:lnRef>
          <a:fillRef idx="1">
            <a:schemeClr val="lt1"/>
          </a:fillRef>
          <a:effectRef idx="0">
            <a:schemeClr val="accent5"/>
          </a:effectRef>
          <a:fontRef idx="minor">
            <a:schemeClr val="dk1"/>
          </a:fontRef>
        </p:style>
        <p:txBody>
          <a:bodyPr rtlCol="0">
            <a:normAutofit fontScale="90000"/>
          </a:bodyPr>
          <a:lstStyle/>
          <a:p>
            <a:pPr eaLnBrk="1" fontAlgn="auto" hangingPunct="1">
              <a:spcAft>
                <a:spcPts val="0"/>
              </a:spcAft>
              <a:defRPr/>
            </a:pPr>
            <a:r>
              <a:rPr lang="nl-NL" b="1" dirty="0" smtClean="0"/>
              <a:t/>
            </a:r>
            <a:br>
              <a:rPr lang="nl-NL" b="1" dirty="0" smtClean="0"/>
            </a:br>
            <a:r>
              <a:rPr lang="nl-NL" b="1" dirty="0" err="1" smtClean="0"/>
              <a:t>Jeugd</a:t>
            </a:r>
            <a:r>
              <a:rPr lang="nl-NL" sz="4000" b="1" dirty="0" err="1" smtClean="0"/>
              <a:t>Literatuur</a:t>
            </a:r>
            <a:r>
              <a:rPr lang="nl-NL" sz="4000" b="1" dirty="0" smtClean="0"/>
              <a:t> uitgangspunt:</a:t>
            </a:r>
            <a:r>
              <a:rPr lang="nl-NL" sz="5300" dirty="0" smtClean="0"/>
              <a:t/>
            </a:r>
            <a:br>
              <a:rPr lang="nl-NL" sz="5300" dirty="0" smtClean="0"/>
            </a:br>
            <a:endParaRPr lang="nl-NL" sz="5300" dirty="0">
              <a:ln w="12700">
                <a:solidFill>
                  <a:srgbClr val="002060"/>
                </a:solidFill>
                <a:prstDash val="solid"/>
              </a:ln>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50168819"/>
              </p:ext>
            </p:extLst>
          </p:nvPr>
        </p:nvGraphicFramePr>
        <p:xfrm>
          <a:off x="395536" y="1556792"/>
          <a:ext cx="8291264" cy="456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864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rtlCol="0">
            <a:normAutofit/>
          </a:bodyPr>
          <a:lstStyle/>
          <a:p>
            <a:pPr eaLnBrk="1" fontAlgn="auto" hangingPunct="1">
              <a:spcAft>
                <a:spcPts val="0"/>
              </a:spcAft>
              <a:defRPr/>
            </a:pPr>
            <a:r>
              <a:rPr lang="nl-NL" dirty="0" smtClean="0"/>
              <a:t>Culturele leeropbrengsten</a:t>
            </a:r>
            <a:endParaRPr lang="nl-NL" dirty="0"/>
          </a:p>
        </p:txBody>
      </p:sp>
      <p:sp>
        <p:nvSpPr>
          <p:cNvPr id="3" name="Tijdelijke aanduiding voor inhoud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rtlCol="0">
            <a:normAutofit/>
          </a:bodyPr>
          <a:lstStyle/>
          <a:p>
            <a:pPr eaLnBrk="1" fontAlgn="auto" hangingPunct="1">
              <a:spcAft>
                <a:spcPts val="0"/>
              </a:spcAft>
              <a:defRPr/>
            </a:pPr>
            <a:r>
              <a:rPr lang="nl-NL" b="1" dirty="0" smtClean="0"/>
              <a:t>Dramales: </a:t>
            </a:r>
            <a:r>
              <a:rPr lang="nl-NL" dirty="0" smtClean="0"/>
              <a:t>Spel bevordert de Theory of Mind  (ToM ). Invoelen + taal;</a:t>
            </a:r>
          </a:p>
          <a:p>
            <a:pPr eaLnBrk="1" fontAlgn="auto" hangingPunct="1">
              <a:spcAft>
                <a:spcPts val="0"/>
              </a:spcAft>
              <a:defRPr/>
            </a:pPr>
            <a:r>
              <a:rPr lang="nl-NL" b="1" dirty="0" smtClean="0"/>
              <a:t>Tekenfilm: </a:t>
            </a:r>
            <a:r>
              <a:rPr lang="nl-NL" dirty="0" smtClean="0"/>
              <a:t>ontwikkeling literaire competenties;</a:t>
            </a:r>
          </a:p>
          <a:p>
            <a:pPr eaLnBrk="1" fontAlgn="auto" hangingPunct="1">
              <a:spcAft>
                <a:spcPts val="0"/>
              </a:spcAft>
              <a:defRPr/>
            </a:pPr>
            <a:r>
              <a:rPr lang="nl-NL" b="1" dirty="0" smtClean="0"/>
              <a:t>Multimedia verhalen: </a:t>
            </a:r>
            <a:r>
              <a:rPr lang="nl-NL" dirty="0" smtClean="0"/>
              <a:t>ontwikkelen verhaal- en taalbegrip;</a:t>
            </a:r>
          </a:p>
          <a:p>
            <a:pPr eaLnBrk="1" fontAlgn="auto" hangingPunct="1">
              <a:spcAft>
                <a:spcPts val="0"/>
              </a:spcAft>
              <a:defRPr/>
            </a:pPr>
            <a:r>
              <a:rPr lang="nl-NL" b="1" dirty="0" smtClean="0"/>
              <a:t>Muziek: </a:t>
            </a:r>
            <a:r>
              <a:rPr lang="nl-NL" dirty="0" smtClean="0"/>
              <a:t>abstract denken, concentratie;</a:t>
            </a:r>
          </a:p>
          <a:p>
            <a:pPr eaLnBrk="1" fontAlgn="auto" hangingPunct="1">
              <a:spcAft>
                <a:spcPts val="0"/>
              </a:spcAft>
              <a:defRPr/>
            </a:pPr>
            <a:r>
              <a:rPr lang="nl-NL" b="1" dirty="0" smtClean="0"/>
              <a:t>Creatief schrijven.</a:t>
            </a:r>
          </a:p>
          <a:p>
            <a:pPr eaLnBrk="1" fontAlgn="auto" hangingPunct="1">
              <a:spcAft>
                <a:spcPts val="0"/>
              </a:spcAft>
              <a:defRPr/>
            </a:pPr>
            <a:endParaRPr lang="nl-NL" dirty="0" smtClean="0"/>
          </a:p>
          <a:p>
            <a:pPr eaLnBrk="1" fontAlgn="auto" hangingPunct="1">
              <a:spcAft>
                <a:spcPts val="0"/>
              </a:spcAft>
              <a:defRPr/>
            </a:pPr>
            <a:endParaRPr lang="nl-NL" dirty="0"/>
          </a:p>
        </p:txBody>
      </p:sp>
    </p:spTree>
    <p:extLst>
      <p:ext uri="{BB962C8B-B14F-4D97-AF65-F5344CB8AC3E}">
        <p14:creationId xmlns:p14="http://schemas.microsoft.com/office/powerpoint/2010/main" val="2938151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eaLnBrk="1" hangingPunct="1"/>
            <a:r>
              <a:rPr lang="nl-NL" smtClean="0"/>
              <a:t>Geschiedenis canon</a:t>
            </a:r>
          </a:p>
        </p:txBody>
      </p:sp>
      <p:sp>
        <p:nvSpPr>
          <p:cNvPr id="3" name="Tijdelijke aanduiding voor inhoud 2"/>
          <p:cNvSpPr>
            <a:spLocks noGrp="1"/>
          </p:cNvSpPr>
          <p:nvPr>
            <p:ph idx="1"/>
          </p:nvPr>
        </p:nvSpPr>
        <p:spPr>
          <a:xfrm>
            <a:off x="457200" y="1268413"/>
            <a:ext cx="8229600" cy="4857750"/>
          </a:xfrm>
        </p:spPr>
        <p:txBody>
          <a:bodyPr rtlCol="0">
            <a:normAutofit fontScale="85000" lnSpcReduction="20000"/>
          </a:bodyPr>
          <a:lstStyle/>
          <a:p>
            <a:pPr eaLnBrk="1" fontAlgn="auto" hangingPunct="1">
              <a:spcAft>
                <a:spcPts val="0"/>
              </a:spcAft>
              <a:buFont typeface="Arial" pitchFamily="34" charset="0"/>
              <a:buNone/>
              <a:defRPr/>
            </a:pPr>
            <a:r>
              <a:rPr lang="nl-NL" dirty="0" smtClean="0"/>
              <a:t/>
            </a:r>
            <a:br>
              <a:rPr lang="nl-NL" dirty="0" smtClean="0"/>
            </a:br>
            <a:r>
              <a:rPr lang="nl-NL" dirty="0" smtClean="0"/>
              <a:t>Keizer aan zee</a:t>
            </a:r>
          </a:p>
          <a:p>
            <a:pPr eaLnBrk="1" fontAlgn="auto" hangingPunct="1">
              <a:spcAft>
                <a:spcPts val="0"/>
              </a:spcAft>
              <a:defRPr/>
            </a:pPr>
            <a:r>
              <a:rPr lang="nl-NL" dirty="0" smtClean="0"/>
              <a:t>Schrijver: </a:t>
            </a:r>
            <a:r>
              <a:rPr lang="nl-NL" dirty="0" smtClean="0">
                <a:hlinkClick r:id="rId3" action="ppaction://hlinkfile"/>
              </a:rPr>
              <a:t>Martine Letterie</a:t>
            </a:r>
            <a:r>
              <a:rPr lang="nl-NL" dirty="0" smtClean="0"/>
              <a:t>	</a:t>
            </a:r>
          </a:p>
          <a:p>
            <a:pPr eaLnBrk="1" fontAlgn="auto" hangingPunct="1">
              <a:spcAft>
                <a:spcPts val="0"/>
              </a:spcAft>
              <a:defRPr/>
            </a:pPr>
            <a:r>
              <a:rPr lang="nl-NL" dirty="0" smtClean="0"/>
              <a:t>Illustrator: Jan Braamhorst</a:t>
            </a:r>
          </a:p>
          <a:p>
            <a:pPr eaLnBrk="1" fontAlgn="auto" hangingPunct="1">
              <a:spcAft>
                <a:spcPts val="0"/>
              </a:spcAft>
              <a:buFont typeface="Arial" charset="0"/>
              <a:buNone/>
              <a:defRPr/>
            </a:pPr>
            <a:r>
              <a:rPr lang="nl-NL" dirty="0" smtClean="0"/>
              <a:t/>
            </a:r>
            <a:br>
              <a:rPr lang="nl-NL" dirty="0" smtClean="0"/>
            </a:br>
            <a:r>
              <a:rPr lang="nl-NL" dirty="0" smtClean="0"/>
              <a:t/>
            </a:r>
            <a:br>
              <a:rPr lang="nl-NL" dirty="0" smtClean="0"/>
            </a:br>
            <a:r>
              <a:rPr lang="nl-NL" dirty="0" smtClean="0"/>
              <a:t>Sluit aan bij het venster </a:t>
            </a:r>
            <a:r>
              <a:rPr lang="nl-NL" dirty="0" smtClean="0">
                <a:hlinkClick r:id="rId4"/>
              </a:rPr>
              <a:t>De Romeinse Limes</a:t>
            </a:r>
            <a:r>
              <a:rPr lang="nl-NL" dirty="0" smtClean="0"/>
              <a:t> </a:t>
            </a:r>
          </a:p>
          <a:p>
            <a:pPr eaLnBrk="1" fontAlgn="auto" hangingPunct="1">
              <a:spcAft>
                <a:spcPts val="0"/>
              </a:spcAft>
              <a:defRPr/>
            </a:pPr>
            <a:r>
              <a:rPr lang="nl-NL" dirty="0" smtClean="0"/>
              <a:t>van de geschiedeniscanon.</a:t>
            </a:r>
            <a:br>
              <a:rPr lang="nl-NL" dirty="0" smtClean="0"/>
            </a:br>
            <a:endParaRPr lang="nl-NL" dirty="0" smtClean="0"/>
          </a:p>
          <a:p>
            <a:pPr eaLnBrk="1" fontAlgn="auto" hangingPunct="1">
              <a:spcAft>
                <a:spcPts val="0"/>
              </a:spcAft>
              <a:defRPr/>
            </a:pPr>
            <a:r>
              <a:rPr lang="nl-NL" dirty="0" smtClean="0"/>
              <a:t>Leeftijd: 6-9</a:t>
            </a:r>
            <a:br>
              <a:rPr lang="nl-NL" dirty="0" smtClean="0"/>
            </a:br>
            <a:endParaRPr lang="nl-NL" dirty="0" smtClean="0"/>
          </a:p>
          <a:p>
            <a:pPr eaLnBrk="1" fontAlgn="auto" hangingPunct="1">
              <a:spcAft>
                <a:spcPts val="0"/>
              </a:spcAft>
              <a:defRPr/>
            </a:pPr>
            <a:r>
              <a:rPr lang="nl-NL" u="sng" dirty="0" smtClean="0">
                <a:hlinkClick r:id="rId5"/>
              </a:rPr>
              <a:t>http://www.entoen.nu/canon?extra=boeken-en-films</a:t>
            </a:r>
            <a:endParaRPr lang="nl-NL" u="sng" dirty="0" smtClean="0"/>
          </a:p>
        </p:txBody>
      </p:sp>
      <p:pic>
        <p:nvPicPr>
          <p:cNvPr id="15364" name="Afbeelding 3" descr="omsla matinne lutterin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1268413"/>
            <a:ext cx="1905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118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De vraag?</a:t>
            </a:r>
            <a:endParaRPr lang="nl-NL" dirty="0"/>
          </a:p>
        </p:txBody>
      </p:sp>
      <p:sp>
        <p:nvSpPr>
          <p:cNvPr id="3" name="Tijdelijke aanduiding voor inhoud 2"/>
          <p:cNvSpPr>
            <a:spLocks noGrp="1"/>
          </p:cNvSpPr>
          <p:nvPr>
            <p:ph idx="1"/>
          </p:nvPr>
        </p:nvSpPr>
        <p:spPr/>
        <p:txBody>
          <a:bodyPr/>
          <a:lstStyle/>
          <a:p>
            <a:r>
              <a:rPr lang="nl-NL"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Wat was jouw favoriete kinderboek?</a:t>
            </a:r>
          </a:p>
          <a:p>
            <a:r>
              <a:rPr lang="nl-NL"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Hoe zag het er uit? Hoe rook het? Hoe kwam je er aan?</a:t>
            </a:r>
          </a:p>
          <a:p>
            <a:r>
              <a:rPr lang="nl-NL"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Waar ging het over?</a:t>
            </a:r>
          </a:p>
          <a:p>
            <a:r>
              <a:rPr lang="nl-NL"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Wat deed het met je?</a:t>
            </a:r>
          </a:p>
          <a:p>
            <a:endParaRPr lang="nl-NL" dirty="0"/>
          </a:p>
        </p:txBody>
      </p:sp>
    </p:spTree>
    <p:extLst>
      <p:ext uri="{BB962C8B-B14F-4D97-AF65-F5344CB8AC3E}">
        <p14:creationId xmlns:p14="http://schemas.microsoft.com/office/powerpoint/2010/main" val="2579346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trid\Pictures\04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5" y="332656"/>
            <a:ext cx="4378086" cy="625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106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Projecten</a:t>
            </a:r>
            <a:endParaRPr lang="nl-NL" dirty="0"/>
          </a:p>
        </p:txBody>
      </p:sp>
      <p:sp>
        <p:nvSpPr>
          <p:cNvPr id="3" name="Tijdelijke aanduiding voor inhoud 2"/>
          <p:cNvSpPr>
            <a:spLocks noGrp="1"/>
          </p:cNvSpPr>
          <p:nvPr>
            <p:ph idx="1"/>
          </p:nvPr>
        </p:nvSpPr>
        <p:spPr/>
        <p:txBody>
          <a:bodyPr/>
          <a:lstStyle/>
          <a:p>
            <a:r>
              <a:rPr lang="nl-NL" dirty="0">
                <a:hlinkClick r:id="rId2"/>
              </a:rPr>
              <a:t>http://</a:t>
            </a:r>
            <a:r>
              <a:rPr lang="nl-NL" dirty="0" smtClean="0">
                <a:hlinkClick r:id="rId2"/>
              </a:rPr>
              <a:t>www.plint.nl/pdf/Lessuggesties_basisschool_posterserie_A_2010.pdf</a:t>
            </a:r>
            <a:endParaRPr lang="nl-NL" dirty="0" smtClean="0"/>
          </a:p>
          <a:p>
            <a:endParaRPr lang="en-US" dirty="0"/>
          </a:p>
          <a:p>
            <a:r>
              <a:rPr lang="en-US" dirty="0" smtClean="0"/>
              <a:t>Jas van </a:t>
            </a:r>
            <a:r>
              <a:rPr lang="en-US" dirty="0" err="1" smtClean="0"/>
              <a:t>woorden</a:t>
            </a:r>
            <a:r>
              <a:rPr lang="en-US" dirty="0" smtClean="0"/>
              <a:t> </a:t>
            </a:r>
          </a:p>
          <a:p>
            <a:endParaRPr lang="en-US" dirty="0"/>
          </a:p>
          <a:p>
            <a:r>
              <a:rPr lang="en-US" dirty="0" smtClean="0"/>
              <a:t>Op </a:t>
            </a:r>
            <a:r>
              <a:rPr lang="en-US" dirty="0" err="1" smtClean="0"/>
              <a:t>weg</a:t>
            </a:r>
            <a:r>
              <a:rPr lang="en-US" dirty="0" smtClean="0"/>
              <a:t> </a:t>
            </a:r>
            <a:r>
              <a:rPr lang="en-US" dirty="0" err="1" smtClean="0"/>
              <a:t>naar</a:t>
            </a:r>
            <a:r>
              <a:rPr lang="en-US" dirty="0" smtClean="0"/>
              <a:t> Panama</a:t>
            </a:r>
            <a:endParaRPr lang="nl-NL" dirty="0"/>
          </a:p>
        </p:txBody>
      </p:sp>
    </p:spTree>
    <p:extLst>
      <p:ext uri="{BB962C8B-B14F-4D97-AF65-F5344CB8AC3E}">
        <p14:creationId xmlns:p14="http://schemas.microsoft.com/office/powerpoint/2010/main" val="4278150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nl-NL" dirty="0"/>
          </a:p>
        </p:txBody>
      </p:sp>
      <p:sp>
        <p:nvSpPr>
          <p:cNvPr id="3" name="Rechthoek 2"/>
          <p:cNvSpPr/>
          <p:nvPr/>
        </p:nvSpPr>
        <p:spPr>
          <a:xfrm>
            <a:off x="0" y="1028343"/>
            <a:ext cx="9036496" cy="4216539"/>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nl-NL" dirty="0" smtClean="0"/>
          </a:p>
          <a:p>
            <a:pPr marL="514350" indent="-514350">
              <a:buFont typeface="+mj-lt"/>
              <a:buAutoNum type="arabicPeriod"/>
            </a:pPr>
            <a:r>
              <a:rPr lang="nl-NL" sz="3200" dirty="0"/>
              <a:t>Creatieve input team. </a:t>
            </a:r>
          </a:p>
          <a:p>
            <a:pPr marL="514350" indent="-514350">
              <a:buFont typeface="+mj-lt"/>
              <a:buAutoNum type="arabicPeriod"/>
            </a:pPr>
            <a:r>
              <a:rPr lang="nl-NL" sz="3200" dirty="0" smtClean="0"/>
              <a:t>Doelstellingen cultuur. </a:t>
            </a:r>
            <a:endParaRPr lang="nl-NL" sz="3200" dirty="0"/>
          </a:p>
          <a:p>
            <a:pPr marL="514350" indent="-514350">
              <a:buFont typeface="+mj-lt"/>
              <a:buAutoNum type="arabicPeriod"/>
            </a:pPr>
            <a:r>
              <a:rPr lang="nl-NL" sz="3200" dirty="0"/>
              <a:t>Rol ICC-er . </a:t>
            </a:r>
          </a:p>
          <a:p>
            <a:pPr marL="514350" indent="-514350">
              <a:buFont typeface="+mj-lt"/>
              <a:buAutoNum type="arabicPeriod"/>
            </a:pPr>
            <a:r>
              <a:rPr lang="nl-NL" sz="3200" dirty="0" smtClean="0"/>
              <a:t>Ruimte en </a:t>
            </a:r>
            <a:r>
              <a:rPr lang="nl-NL" sz="3200" dirty="0"/>
              <a:t>effectieve leertijd.</a:t>
            </a:r>
          </a:p>
          <a:p>
            <a:pPr marL="514350" indent="-514350">
              <a:buFont typeface="+mj-lt"/>
              <a:buAutoNum type="arabicPeriod"/>
            </a:pPr>
            <a:r>
              <a:rPr lang="nl-NL" sz="3200" dirty="0" smtClean="0"/>
              <a:t>Budget / Subsidie.</a:t>
            </a:r>
            <a:endParaRPr lang="nl-NL" sz="3200" dirty="0"/>
          </a:p>
        </p:txBody>
      </p:sp>
    </p:spTree>
    <p:extLst>
      <p:ext uri="{BB962C8B-B14F-4D97-AF65-F5344CB8AC3E}">
        <p14:creationId xmlns:p14="http://schemas.microsoft.com/office/powerpoint/2010/main" val="124828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400" dirty="0"/>
              <a:t>1</a:t>
            </a:r>
            <a:r>
              <a:rPr lang="nl-NL" sz="4400" dirty="0" smtClean="0"/>
              <a:t>. Creatieve </a:t>
            </a:r>
            <a:r>
              <a:rPr lang="nl-NL" sz="4400" dirty="0"/>
              <a:t>input </a:t>
            </a:r>
            <a:r>
              <a:rPr lang="nl-NL" sz="4400" dirty="0" smtClean="0"/>
              <a:t>team</a:t>
            </a:r>
            <a:r>
              <a:rPr lang="nl-NL" sz="4400" dirty="0"/>
              <a:t/>
            </a:r>
            <a:br>
              <a:rPr lang="nl-NL" sz="4400" dirty="0"/>
            </a:br>
            <a:endParaRPr lang="nl-NL" dirty="0"/>
          </a:p>
        </p:txBody>
      </p:sp>
      <p:sp>
        <p:nvSpPr>
          <p:cNvPr id="3" name="Tijdelijke aanduiding voor inhoud 2"/>
          <p:cNvSpPr>
            <a:spLocks noGrp="1"/>
          </p:cNvSpPr>
          <p:nvPr>
            <p:ph idx="1"/>
          </p:nvPr>
        </p:nvSpPr>
        <p:spPr/>
        <p:txBody>
          <a:bodyPr/>
          <a:lstStyle/>
          <a:p>
            <a:r>
              <a:rPr lang="en-US" dirty="0" err="1" smtClean="0"/>
              <a:t>Beginsituatie</a:t>
            </a:r>
            <a:r>
              <a:rPr lang="en-US" dirty="0" smtClean="0"/>
              <a:t>:</a:t>
            </a:r>
          </a:p>
          <a:p>
            <a:endParaRPr lang="en-US" dirty="0"/>
          </a:p>
          <a:p>
            <a:r>
              <a:rPr lang="en-US" dirty="0"/>
              <a:t>G</a:t>
            </a:r>
            <a:r>
              <a:rPr lang="en-US" dirty="0" smtClean="0"/>
              <a:t>rote </a:t>
            </a:r>
            <a:r>
              <a:rPr lang="en-US" dirty="0" err="1" smtClean="0"/>
              <a:t>werkdruk</a:t>
            </a:r>
            <a:r>
              <a:rPr lang="en-US" dirty="0" smtClean="0"/>
              <a:t> </a:t>
            </a:r>
          </a:p>
          <a:p>
            <a:r>
              <a:rPr lang="en-US" dirty="0" err="1" smtClean="0"/>
              <a:t>Gebrek</a:t>
            </a:r>
            <a:r>
              <a:rPr lang="en-US" dirty="0" smtClean="0"/>
              <a:t> </a:t>
            </a:r>
            <a:r>
              <a:rPr lang="en-US" dirty="0" err="1" smtClean="0"/>
              <a:t>aan</a:t>
            </a:r>
            <a:r>
              <a:rPr lang="en-US" dirty="0" smtClean="0"/>
              <a:t> </a:t>
            </a:r>
            <a:r>
              <a:rPr lang="en-US" dirty="0" err="1" smtClean="0"/>
              <a:t>Inspiratie</a:t>
            </a:r>
            <a:r>
              <a:rPr lang="en-US" dirty="0"/>
              <a:t>.</a:t>
            </a:r>
            <a:endParaRPr lang="en-US" dirty="0" smtClean="0"/>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264" y="1556792"/>
            <a:ext cx="2088232" cy="2088232"/>
          </a:xfrm>
          <a:prstGeom prst="rect">
            <a:avLst/>
          </a:prstGeom>
        </p:spPr>
      </p:pic>
    </p:spTree>
    <p:extLst>
      <p:ext uri="{BB962C8B-B14F-4D97-AF65-F5344CB8AC3E}">
        <p14:creationId xmlns:p14="http://schemas.microsoft.com/office/powerpoint/2010/main" val="1806340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Creatieve impuls</a:t>
            </a:r>
            <a:endParaRPr lang="nl-NL" dirty="0"/>
          </a:p>
        </p:txBody>
      </p:sp>
      <p:sp>
        <p:nvSpPr>
          <p:cNvPr id="3" name="Tijdelijke aanduiding voor inhoud 2"/>
          <p:cNvSpPr>
            <a:spLocks noGrp="1"/>
          </p:cNvSpPr>
          <p:nvPr>
            <p:ph idx="1"/>
          </p:nvPr>
        </p:nvSpPr>
        <p:spPr/>
        <p:txBody>
          <a:bodyPr/>
          <a:lstStyle/>
          <a:p>
            <a:endParaRPr lang="nl-NL" b="1" dirty="0" smtClean="0"/>
          </a:p>
          <a:p>
            <a:endParaRPr lang="nl-NL" b="1" dirty="0"/>
          </a:p>
          <a:p>
            <a:endParaRPr lang="nl-NL" b="1" dirty="0" smtClean="0"/>
          </a:p>
          <a:p>
            <a:endParaRPr lang="nl-NL" b="1" dirty="0"/>
          </a:p>
          <a:p>
            <a:r>
              <a:rPr lang="nl-NL" b="1" dirty="0" smtClean="0"/>
              <a:t>Gericht </a:t>
            </a:r>
            <a:r>
              <a:rPr lang="nl-NL" b="1" dirty="0"/>
              <a:t>op de </a:t>
            </a:r>
            <a:r>
              <a:rPr lang="nl-NL" b="1" dirty="0" smtClean="0"/>
              <a:t>leerkrachten</a:t>
            </a:r>
          </a:p>
          <a:p>
            <a:r>
              <a:rPr lang="nl-NL" b="1" dirty="0" smtClean="0"/>
              <a:t>Structureel</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764704"/>
            <a:ext cx="3913609" cy="3409959"/>
          </a:xfrm>
          <a:prstGeom prst="rect">
            <a:avLst/>
          </a:prstGeom>
        </p:spPr>
      </p:pic>
    </p:spTree>
    <p:extLst>
      <p:ext uri="{BB962C8B-B14F-4D97-AF65-F5344CB8AC3E}">
        <p14:creationId xmlns:p14="http://schemas.microsoft.com/office/powerpoint/2010/main" val="3085230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Doelstellingen</a:t>
            </a:r>
            <a:endParaRPr lang="nl-NL" dirty="0"/>
          </a:p>
        </p:txBody>
      </p:sp>
      <p:sp>
        <p:nvSpPr>
          <p:cNvPr id="3" name="Tijdelijke aanduiding voor inhoud 2"/>
          <p:cNvSpPr>
            <a:spLocks noGrp="1"/>
          </p:cNvSpPr>
          <p:nvPr>
            <p:ph idx="1"/>
          </p:nvPr>
        </p:nvSpPr>
        <p:spPr/>
        <p:txBody>
          <a:bodyPr/>
          <a:lstStyle/>
          <a:p>
            <a:endParaRPr lang="nl-NL" b="1" dirty="0" smtClean="0"/>
          </a:p>
          <a:p>
            <a:endParaRPr lang="nl-NL" b="1" dirty="0" smtClean="0"/>
          </a:p>
          <a:p>
            <a:endParaRPr lang="nl-NL" b="1" dirty="0"/>
          </a:p>
          <a:p>
            <a:r>
              <a:rPr lang="nl-NL" dirty="0" smtClean="0"/>
              <a:t>Bewustwording eigen creativiteit.</a:t>
            </a:r>
          </a:p>
          <a:p>
            <a:r>
              <a:rPr lang="en-US" dirty="0" smtClean="0"/>
              <a:t>Kennisnemen van elkaars kwaliteiten</a:t>
            </a:r>
          </a:p>
          <a:p>
            <a:r>
              <a:rPr lang="nl-NL" dirty="0"/>
              <a:t>Bewustwording van opbrengsten creativiteit. </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980727"/>
            <a:ext cx="2455943" cy="2455943"/>
          </a:xfrm>
          <a:prstGeom prst="rect">
            <a:avLst/>
          </a:prstGeom>
        </p:spPr>
      </p:pic>
    </p:spTree>
    <p:extLst>
      <p:ext uri="{BB962C8B-B14F-4D97-AF65-F5344CB8AC3E}">
        <p14:creationId xmlns:p14="http://schemas.microsoft.com/office/powerpoint/2010/main" val="337141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 4 w’s</a:t>
            </a:r>
            <a:endParaRPr lang="nl-NL" dirty="0"/>
          </a:p>
        </p:txBody>
      </p:sp>
      <p:sp>
        <p:nvSpPr>
          <p:cNvPr id="3" name="Tijdelijke aanduiding voor inhoud 2"/>
          <p:cNvSpPr>
            <a:spLocks noGrp="1"/>
          </p:cNvSpPr>
          <p:nvPr>
            <p:ph idx="1"/>
          </p:nvPr>
        </p:nvSpPr>
        <p:spPr/>
        <p:txBody>
          <a:bodyPr/>
          <a:lstStyle/>
          <a:p>
            <a:r>
              <a:rPr lang="en-US" dirty="0" smtClean="0"/>
              <a:t>Wie: Team</a:t>
            </a:r>
          </a:p>
          <a:p>
            <a:r>
              <a:rPr lang="en-US" dirty="0" smtClean="0"/>
              <a:t>Wat: Verdieping kennis en kunde van culturele vakken bij leerkrachten volgens beleidsplan cultuur</a:t>
            </a:r>
          </a:p>
          <a:p>
            <a:r>
              <a:rPr lang="en-US" dirty="0" smtClean="0"/>
              <a:t>Waar: In de school</a:t>
            </a:r>
          </a:p>
          <a:p>
            <a:r>
              <a:rPr lang="en-US" dirty="0" smtClean="0"/>
              <a:t>Wanneer: </a:t>
            </a:r>
            <a:r>
              <a:rPr lang="en-US" dirty="0"/>
              <a:t>D</a:t>
            </a:r>
            <a:r>
              <a:rPr lang="en-US" dirty="0" smtClean="0"/>
              <a:t>oorlopend</a:t>
            </a:r>
            <a:endParaRPr lang="nl-NL" dirty="0"/>
          </a:p>
        </p:txBody>
      </p:sp>
    </p:spTree>
    <p:extLst>
      <p:ext uri="{BB962C8B-B14F-4D97-AF65-F5344CB8AC3E}">
        <p14:creationId xmlns:p14="http://schemas.microsoft.com/office/powerpoint/2010/main" val="283192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Hoe</a:t>
            </a:r>
            <a:endParaRPr lang="nl-NL" dirty="0"/>
          </a:p>
        </p:txBody>
      </p:sp>
      <p:sp>
        <p:nvSpPr>
          <p:cNvPr id="3" name="Tijdelijke aanduiding voor inhoud 2"/>
          <p:cNvSpPr>
            <a:spLocks noGrp="1"/>
          </p:cNvSpPr>
          <p:nvPr>
            <p:ph idx="1"/>
          </p:nvPr>
        </p:nvSpPr>
        <p:spPr/>
        <p:txBody>
          <a:bodyPr/>
          <a:lstStyle/>
          <a:p>
            <a:endParaRPr lang="en-US" dirty="0" smtClean="0"/>
          </a:p>
          <a:p>
            <a:endParaRPr lang="en-US" dirty="0"/>
          </a:p>
          <a:p>
            <a:r>
              <a:rPr lang="en-US" dirty="0" err="1" smtClean="0"/>
              <a:t>Zintuigelijke</a:t>
            </a:r>
            <a:r>
              <a:rPr lang="en-US" dirty="0" smtClean="0"/>
              <a:t> waarneming: </a:t>
            </a:r>
          </a:p>
          <a:p>
            <a:pPr marL="64008" indent="0">
              <a:buNone/>
            </a:pPr>
            <a:endParaRPr lang="en-US" dirty="0" smtClean="0"/>
          </a:p>
          <a:p>
            <a:r>
              <a:rPr lang="en-US" dirty="0" smtClean="0"/>
              <a:t>Creatief denken op gang </a:t>
            </a:r>
            <a:r>
              <a:rPr lang="en-US" dirty="0" err="1" smtClean="0"/>
              <a:t>brengen</a:t>
            </a:r>
            <a:r>
              <a:rPr lang="en-US" dirty="0" smtClean="0"/>
              <a: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339" y="764704"/>
            <a:ext cx="1839838" cy="1839838"/>
          </a:xfrm>
          <a:prstGeom prst="rect">
            <a:avLst/>
          </a:prstGeom>
        </p:spPr>
      </p:pic>
    </p:spTree>
    <p:extLst>
      <p:ext uri="{BB962C8B-B14F-4D97-AF65-F5344CB8AC3E}">
        <p14:creationId xmlns:p14="http://schemas.microsoft.com/office/powerpoint/2010/main" val="2612638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smtClean="0"/>
              <a:t>Spel</a:t>
            </a:r>
            <a:r>
              <a:rPr lang="en-US" dirty="0" smtClean="0"/>
              <a:t>(d)</a:t>
            </a:r>
            <a:r>
              <a:rPr lang="en-US" dirty="0" err="1" smtClean="0"/>
              <a:t>eprikjes</a:t>
            </a:r>
            <a:r>
              <a:rPr lang="en-US" dirty="0" smtClean="0"/>
              <a:t> </a:t>
            </a:r>
            <a:endParaRPr lang="nl-NL" dirty="0"/>
          </a:p>
        </p:txBody>
      </p:sp>
      <p:sp>
        <p:nvSpPr>
          <p:cNvPr id="3" name="Tijdelijke aanduiding voor inhoud 2"/>
          <p:cNvSpPr>
            <a:spLocks noGrp="1"/>
          </p:cNvSpPr>
          <p:nvPr>
            <p:ph idx="1"/>
          </p:nvPr>
        </p:nvSpPr>
        <p:spPr/>
        <p:txBody>
          <a:bodyPr/>
          <a:lstStyle/>
          <a:p>
            <a:endParaRPr lang="en-US" dirty="0" smtClean="0"/>
          </a:p>
          <a:p>
            <a:endParaRPr lang="en-US" dirty="0" smtClean="0"/>
          </a:p>
          <a:p>
            <a:r>
              <a:rPr lang="en-US" dirty="0" smtClean="0"/>
              <a:t>Foto’s/ animaties</a:t>
            </a:r>
          </a:p>
          <a:p>
            <a:r>
              <a:rPr lang="en-US" dirty="0" smtClean="0"/>
              <a:t>One liners</a:t>
            </a:r>
          </a:p>
          <a:p>
            <a:r>
              <a:rPr lang="en-US" dirty="0" smtClean="0"/>
              <a:t>Quots</a:t>
            </a:r>
          </a:p>
          <a:p>
            <a:r>
              <a:rPr lang="en-US" dirty="0" smtClean="0"/>
              <a:t>Impulsjes tijdens de vergadering</a:t>
            </a:r>
          </a:p>
          <a:p>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324" y="1916832"/>
            <a:ext cx="2304256" cy="2304256"/>
          </a:xfrm>
          <a:prstGeom prst="rect">
            <a:avLst/>
          </a:prstGeom>
        </p:spPr>
      </p:pic>
    </p:spTree>
    <p:extLst>
      <p:ext uri="{BB962C8B-B14F-4D97-AF65-F5344CB8AC3E}">
        <p14:creationId xmlns:p14="http://schemas.microsoft.com/office/powerpoint/2010/main" val="3711311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TotalTime>
  <Words>483</Words>
  <Application>Microsoft Office PowerPoint</Application>
  <PresentationFormat>Diavoorstelling (4:3)</PresentationFormat>
  <Paragraphs>127</Paragraphs>
  <Slides>26</Slides>
  <Notes>5</Notes>
  <HiddenSlides>6</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Verve</vt:lpstr>
      <vt:lpstr>  </vt:lpstr>
      <vt:lpstr>PowerPoint-presentatie</vt:lpstr>
      <vt:lpstr>Agenda</vt:lpstr>
      <vt:lpstr>1. Creatieve input team </vt:lpstr>
      <vt:lpstr>Creatieve impuls</vt:lpstr>
      <vt:lpstr>Doelstellingen</vt:lpstr>
      <vt:lpstr>De 4 w’s</vt:lpstr>
      <vt:lpstr>Hoe</vt:lpstr>
      <vt:lpstr>Spel(d)eprikjes </vt:lpstr>
      <vt:lpstr>De vragen:</vt:lpstr>
      <vt:lpstr>PowerPoint-presentatie</vt:lpstr>
      <vt:lpstr>Nieuwe media is hot</vt:lpstr>
      <vt:lpstr>Wat verstaan wij onder leerstof nieuwe media?</vt:lpstr>
      <vt:lpstr>Competentie leerkracht</vt:lpstr>
      <vt:lpstr>Zieners en zoekers</vt:lpstr>
      <vt:lpstr>PowerPoint-presentatie</vt:lpstr>
      <vt:lpstr>PowerPoint-presentatie</vt:lpstr>
      <vt:lpstr>PowerPoint-presentatie</vt:lpstr>
      <vt:lpstr>PowerPoint-presentatie</vt:lpstr>
      <vt:lpstr>PowerPoint-presentatie</vt:lpstr>
      <vt:lpstr> JeugdLiteratuur uitgangspunt: </vt:lpstr>
      <vt:lpstr>Culturele leeropbrengsten</vt:lpstr>
      <vt:lpstr>Geschiedenis canon</vt:lpstr>
      <vt:lpstr>De vraag?</vt:lpstr>
      <vt:lpstr>PowerPoint-presentatie</vt:lpstr>
      <vt:lpstr>Projecten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astrid</dc:creator>
  <cp:lastModifiedBy>astrid</cp:lastModifiedBy>
  <cp:revision>37</cp:revision>
  <dcterms:created xsi:type="dcterms:W3CDTF">2011-11-17T11:22:22Z</dcterms:created>
  <dcterms:modified xsi:type="dcterms:W3CDTF">2014-08-29T11:29:20Z</dcterms:modified>
</cp:coreProperties>
</file>